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4">
  <p:sldMasterIdLst>
    <p:sldMasterId id="2147483648" r:id="rId1"/>
  </p:sldMasterIdLst>
  <p:notesMasterIdLst>
    <p:notesMasterId r:id="rId4"/>
  </p:notesMasterIdLst>
  <p:sldIdLst>
    <p:sldId id="258" r:id="rId3"/>
    <p:sldId id="738" r:id="rId5"/>
    <p:sldId id="739" r:id="rId6"/>
    <p:sldId id="740" r:id="rId7"/>
    <p:sldId id="752" r:id="rId8"/>
    <p:sldId id="742" r:id="rId9"/>
    <p:sldId id="753" r:id="rId10"/>
    <p:sldId id="754" r:id="rId11"/>
    <p:sldId id="755" r:id="rId12"/>
    <p:sldId id="757" r:id="rId13"/>
    <p:sldId id="758" r:id="rId14"/>
    <p:sldId id="759" r:id="rId15"/>
    <p:sldId id="760" r:id="rId16"/>
    <p:sldId id="761" r:id="rId17"/>
    <p:sldId id="762" r:id="rId18"/>
    <p:sldId id="763" r:id="rId19"/>
    <p:sldId id="764" r:id="rId20"/>
    <p:sldId id="765" r:id="rId21"/>
    <p:sldId id="751" r:id="rId22"/>
    <p:sldId id="735" r:id="rId23"/>
    <p:sldId id="259" r:id="rId24"/>
    <p:sldId id="319" r:id="rId25"/>
    <p:sldId id="730" r:id="rId26"/>
    <p:sldId id="724" r:id="rId27"/>
    <p:sldId id="639" r:id="rId28"/>
    <p:sldId id="643" r:id="rId29"/>
    <p:sldId id="644" r:id="rId30"/>
    <p:sldId id="736" r:id="rId31"/>
    <p:sldId id="673" r:id="rId32"/>
    <p:sldId id="737" r:id="rId33"/>
    <p:sldId id="727" r:id="rId34"/>
    <p:sldId id="733" r:id="rId35"/>
    <p:sldId id="263" r:id="rId36"/>
  </p:sldIdLst>
  <p:sldSz cx="12192000" cy="6858000"/>
  <p:notesSz cx="6858000" cy="9144000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160461847" name="翔仔" initials="翔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DEEBF7"/>
    <a:srgbClr val="002B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8228" autoAdjust="0"/>
  </p:normalViewPr>
  <p:slideViewPr>
    <p:cSldViewPr snapToGrid="0">
      <p:cViewPr>
        <p:scale>
          <a:sx n="100" d="100"/>
          <a:sy n="100" d="100"/>
        </p:scale>
        <p:origin x="595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1" Type="http://schemas.openxmlformats.org/officeDocument/2006/relationships/tags" Target="tags/tag7.xml"/><Relationship Id="rId40" Type="http://schemas.openxmlformats.org/officeDocument/2006/relationships/commentAuthors" Target="commentAuthors.xml"/><Relationship Id="rId4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C242D-7175-4096-AA66-4B0D8C5C99A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FC235-4361-4C34-8C8F-A0BDC06A089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BEEE6-C718-CF4D-972D-926D56E6BAA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BEEE6-C718-CF4D-972D-926D56E6BAA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BEEE6-C718-CF4D-972D-926D56E6BAA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BEEE6-C718-CF4D-972D-926D56E6BAA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BEEE6-C718-CF4D-972D-926D56E6BAA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BEEE6-C718-CF4D-972D-926D56E6BAA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BEEE6-C718-CF4D-972D-926D56E6BAA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BEEE6-C718-CF4D-972D-926D56E6BAA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BEEE6-C718-CF4D-972D-926D56E6BAA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F0A88E-DFB9-4F02-9805-05217312CD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BEEE6-C718-CF4D-972D-926D56E6BAA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BEEE6-C718-CF4D-972D-926D56E6BAA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BEEE6-C718-CF4D-972D-926D56E6BAA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BEEE6-C718-CF4D-972D-926D56E6BAA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BEEE6-C718-CF4D-972D-926D56E6BAA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BEEE6-C718-CF4D-972D-926D56E6BAA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BEEE6-C718-CF4D-972D-926D56E6BAA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25763" y="849313"/>
            <a:ext cx="4076700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BEEE6-C718-CF4D-972D-926D56E6BAA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D4808-40F8-4FF3-9798-CDDBA81C6C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9434F-81A8-4AA0-BE3C-C9ED7503D1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D4808-40F8-4FF3-9798-CDDBA81C6C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9434F-81A8-4AA0-BE3C-C9ED7503D1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D4808-40F8-4FF3-9798-CDDBA81C6C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9434F-81A8-4AA0-BE3C-C9ED7503D1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D4808-40F8-4FF3-9798-CDDBA81C6C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9434F-81A8-4AA0-BE3C-C9ED7503D1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D4808-40F8-4FF3-9798-CDDBA81C6C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9434F-81A8-4AA0-BE3C-C9ED7503D1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D4808-40F8-4FF3-9798-CDDBA81C6C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9434F-81A8-4AA0-BE3C-C9ED7503D1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D4808-40F8-4FF3-9798-CDDBA81C6C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9434F-81A8-4AA0-BE3C-C9ED7503D1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D4808-40F8-4FF3-9798-CDDBA81C6C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9434F-81A8-4AA0-BE3C-C9ED7503D1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D4808-40F8-4FF3-9798-CDDBA81C6C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9434F-81A8-4AA0-BE3C-C9ED7503D1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D4808-40F8-4FF3-9798-CDDBA81C6C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9434F-81A8-4AA0-BE3C-C9ED7503D1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D4808-40F8-4FF3-9798-CDDBA81C6C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9434F-81A8-4AA0-BE3C-C9ED7503D1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D4808-40F8-4FF3-9798-CDDBA81C6C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9434F-81A8-4AA0-BE3C-C9ED7503D12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GIF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7.png"/><Relationship Id="rId7" Type="http://schemas.openxmlformats.org/officeDocument/2006/relationships/image" Target="../media/image36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1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6.xml"/><Relationship Id="rId7" Type="http://schemas.openxmlformats.org/officeDocument/2006/relationships/image" Target="../media/image5.png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4.pn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8.png"/><Relationship Id="rId10" Type="http://schemas.openxmlformats.org/officeDocument/2006/relationships/image" Target="../media/image7.png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2" descr="嘉定透明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447595" y="5940829"/>
            <a:ext cx="4032448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0" y="-27384"/>
            <a:ext cx="12192000" cy="762000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123384"/>
            <a:ext cx="12192000" cy="762000"/>
          </a:xfrm>
          <a:custGeom>
            <a:avLst/>
            <a:gdLst/>
            <a:ahLst/>
            <a:cxnLst/>
            <a:rect l="l" t="t" r="r" b="b"/>
            <a:pathLst>
              <a:path w="9144000" h="907943">
                <a:moveTo>
                  <a:pt x="0" y="0"/>
                </a:moveTo>
                <a:lnTo>
                  <a:pt x="1873792" y="0"/>
                </a:lnTo>
                <a:cubicBezTo>
                  <a:pt x="2192283" y="450108"/>
                  <a:pt x="2717243" y="743104"/>
                  <a:pt x="3310635" y="743104"/>
                </a:cubicBezTo>
                <a:cubicBezTo>
                  <a:pt x="3904028" y="743104"/>
                  <a:pt x="4428987" y="450108"/>
                  <a:pt x="4747478" y="0"/>
                </a:cubicBezTo>
                <a:lnTo>
                  <a:pt x="9144000" y="0"/>
                </a:lnTo>
                <a:lnTo>
                  <a:pt x="9144000" y="907943"/>
                </a:lnTo>
                <a:lnTo>
                  <a:pt x="0" y="907943"/>
                </a:lnTo>
                <a:close/>
              </a:path>
            </a:pathLst>
          </a:custGeom>
          <a:pattFill prst="dkUpDiag">
            <a:fgClr>
              <a:schemeClr val="tx1">
                <a:lumMod val="65000"/>
                <a:lumOff val="35000"/>
              </a:schemeClr>
            </a:fgClr>
            <a:bgClr>
              <a:schemeClr val="tx1">
                <a:lumMod val="95000"/>
                <a:lumOff val="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2"/>
          <a:srcRect t="25730" b="22912"/>
          <a:stretch>
            <a:fillRect/>
          </a:stretch>
        </p:blipFill>
        <p:spPr>
          <a:xfrm>
            <a:off x="-1" y="-27384"/>
            <a:ext cx="12192001" cy="3552395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-1" y="-27384"/>
            <a:ext cx="12192001" cy="355239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9" name="矩形: 圆角 2"/>
          <p:cNvSpPr/>
          <p:nvPr/>
        </p:nvSpPr>
        <p:spPr>
          <a:xfrm>
            <a:off x="0" y="2318773"/>
            <a:ext cx="12192000" cy="2121160"/>
          </a:xfrm>
          <a:prstGeom prst="roundRect">
            <a:avLst>
              <a:gd name="adj" fmla="val 5960"/>
            </a:avLst>
          </a:prstGeom>
          <a:solidFill>
            <a:srgbClr val="002B91"/>
          </a:solidFill>
          <a:ln w="12700" cap="flat" cmpd="sng" algn="ctr">
            <a:noFill/>
            <a:prstDash val="solid"/>
            <a:miter lim="800000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cs typeface="+mn-ea"/>
                <a:sym typeface="+mn-lt"/>
              </a:rPr>
              <a:t>Human Computer Interaction - Assignment 1</a:t>
            </a:r>
            <a:endParaRPr lang="en-US" altLang="zh-CN" sz="4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11540331" y="4539227"/>
            <a:ext cx="6907" cy="1098019"/>
          </a:xfrm>
          <a:prstGeom prst="line">
            <a:avLst/>
          </a:prstGeom>
          <a:ln w="28575">
            <a:solidFill>
              <a:srgbClr val="002B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圆角矩形 2"/>
          <p:cNvSpPr/>
          <p:nvPr/>
        </p:nvSpPr>
        <p:spPr>
          <a:xfrm>
            <a:off x="9348470" y="4575810"/>
            <a:ext cx="2038985" cy="407670"/>
          </a:xfrm>
          <a:prstGeom prst="roundRect">
            <a:avLst>
              <a:gd name="adj" fmla="val 50000"/>
            </a:avLst>
          </a:prstGeom>
          <a:solidFill>
            <a:srgbClr val="002B9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2351716  </a:t>
            </a:r>
            <a:r>
              <a:rPr lang="zh-CN" altLang="en-US" b="1"/>
              <a:t>吴瑞翔</a:t>
            </a:r>
            <a:endParaRPr lang="zh-CN" altLang="en-US" b="1"/>
          </a:p>
        </p:txBody>
      </p:sp>
      <p:sp>
        <p:nvSpPr>
          <p:cNvPr id="4" name="圆角矩形 3"/>
          <p:cNvSpPr/>
          <p:nvPr/>
        </p:nvSpPr>
        <p:spPr>
          <a:xfrm>
            <a:off x="7247890" y="4582795"/>
            <a:ext cx="2038985" cy="407670"/>
          </a:xfrm>
          <a:prstGeom prst="roundRect">
            <a:avLst>
              <a:gd name="adj" fmla="val 50000"/>
            </a:avLst>
          </a:prstGeom>
          <a:solidFill>
            <a:srgbClr val="002B9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2351279  </a:t>
            </a:r>
            <a:r>
              <a:rPr lang="zh-CN" altLang="en-US" b="1"/>
              <a:t>尹诚成</a:t>
            </a:r>
            <a:endParaRPr lang="zh-CN" altLang="en-US" b="1"/>
          </a:p>
        </p:txBody>
      </p:sp>
      <p:sp>
        <p:nvSpPr>
          <p:cNvPr id="6" name="圆角矩形 5"/>
          <p:cNvSpPr/>
          <p:nvPr/>
        </p:nvSpPr>
        <p:spPr>
          <a:xfrm>
            <a:off x="8317230" y="5047615"/>
            <a:ext cx="3070225" cy="407670"/>
          </a:xfrm>
          <a:prstGeom prst="roundRect">
            <a:avLst>
              <a:gd name="adj" fmla="val 50000"/>
            </a:avLst>
          </a:prstGeom>
          <a:solidFill>
            <a:srgbClr val="002B9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/>
              <a:t>School of Computer Science</a:t>
            </a:r>
            <a:endParaRPr lang="en-US" b="1"/>
          </a:p>
        </p:txBody>
      </p:sp>
      <p:sp>
        <p:nvSpPr>
          <p:cNvPr id="7" name="圆角矩形 6"/>
          <p:cNvSpPr/>
          <p:nvPr/>
        </p:nvSpPr>
        <p:spPr>
          <a:xfrm>
            <a:off x="9855200" y="5519420"/>
            <a:ext cx="1532255" cy="407670"/>
          </a:xfrm>
          <a:prstGeom prst="roundRect">
            <a:avLst>
              <a:gd name="adj" fmla="val 50000"/>
            </a:avLst>
          </a:prstGeom>
          <a:solidFill>
            <a:srgbClr val="002B9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/>
              <a:t>2025.3.22</a:t>
            </a:r>
            <a:endParaRPr 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08305" y="1617345"/>
            <a:ext cx="11010265" cy="5049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1" name="Slide Number Placeholder 7"/>
          <p:cNvSpPr txBox="1">
            <a:spLocks noGrp="1"/>
          </p:cNvSpPr>
          <p:nvPr>
            <p:ph type="sldNum" sz="quarter" idx="4294967295"/>
          </p:nvPr>
        </p:nvSpPr>
        <p:spPr>
          <a:xfrm>
            <a:off x="11179810" y="6410704"/>
            <a:ext cx="173990" cy="256416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 defTabSz="1828800">
              <a:defRPr sz="2400">
                <a:solidFill>
                  <a:srgbClr val="888888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fld id="{86CB4B4D-7CA3-9044-876B-883B54F8677D}" type="slidenum">
              <a:rPr sz="1200"/>
            </a:fld>
            <a:endParaRPr sz="1200"/>
          </a:p>
        </p:txBody>
      </p:sp>
      <p:sp>
        <p:nvSpPr>
          <p:cNvPr id="172" name="矩形 1"/>
          <p:cNvSpPr/>
          <p:nvPr/>
        </p:nvSpPr>
        <p:spPr>
          <a:xfrm>
            <a:off x="0" y="1"/>
            <a:ext cx="12192000" cy="1016001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 sz="900"/>
          </a:p>
        </p:txBody>
      </p:sp>
      <p:sp>
        <p:nvSpPr>
          <p:cNvPr id="173" name="矩形 2"/>
          <p:cNvSpPr/>
          <p:nvPr/>
        </p:nvSpPr>
        <p:spPr>
          <a:xfrm>
            <a:off x="0" y="1"/>
            <a:ext cx="12192000" cy="1016001"/>
          </a:xfrm>
          <a:prstGeom prst="rect">
            <a:avLst/>
          </a:prstGeom>
          <a:solidFill>
            <a:srgbClr val="002B91"/>
          </a:solidFill>
          <a:ln w="12700">
            <a:miter lim="400000"/>
          </a:ln>
          <a:effectLst>
            <a:outerShdw blurRad="101600" dist="127000" dir="2700000" rotWithShape="0">
              <a:srgbClr val="000000">
                <a:alpha val="40000"/>
              </a:srgbClr>
            </a:outerShdw>
          </a:effectLst>
        </p:spPr>
        <p:txBody>
          <a:bodyPr lIns="25400" tIns="25400" rIns="25400" bIns="25400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 sz="84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 sz="4200"/>
          </a:p>
        </p:txBody>
      </p:sp>
      <p:sp>
        <p:nvSpPr>
          <p:cNvPr id="4" name="内容占位符 1"/>
          <p:cNvSpPr txBox="1"/>
          <p:nvPr/>
        </p:nvSpPr>
        <p:spPr bwMode="auto">
          <a:xfrm>
            <a:off x="0" y="1055407"/>
            <a:ext cx="10518628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>
            <a:lvl1pPr marL="441325" indent="-268605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60000"/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25805" indent="-263525" algn="l" defTabSz="898525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80000"/>
              <a:buFont typeface="Wingdings" panose="05000000000000000000" pitchFamily="2" charset="2"/>
              <a:buChar char="p"/>
              <a:defRPr sz="20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91440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60000"/>
              <a:buFont typeface="Wingdings" panose="05000000000000000000" pitchFamily="2" charset="2"/>
              <a:buChar char="p"/>
              <a:defRPr sz="16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18745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BCBFCE"/>
              </a:buClr>
              <a:buSzPct val="60000"/>
              <a:buFont typeface="Wingdings" panose="05000000000000000000" pitchFamily="2" charset="2"/>
              <a:buChar char="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1462405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CDD8E3"/>
              </a:buClr>
              <a:buSzPct val="68000"/>
              <a:buFont typeface="Wingdings 2" panose="05020102010507070707" pitchFamily="18" charset="2"/>
              <a:buChar char=""/>
              <a:defRPr sz="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 panose="05000000000000000000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7705" indent="-457200" algn="just">
              <a:lnSpc>
                <a:spcPct val="100000"/>
              </a:lnSpc>
              <a:buClr>
                <a:schemeClr val="accent5">
                  <a:lumMod val="75000"/>
                </a:schemeClr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altLang="zh-CN" sz="3200" b="1" dirty="0">
                <a:solidFill>
                  <a:srgbClr val="002B91"/>
                </a:solidFill>
                <a:latin typeface="+mn-lt"/>
                <a:ea typeface="+mn-ea"/>
                <a:cs typeface="+mn-ea"/>
                <a:sym typeface="+mn-lt"/>
              </a:rPr>
              <a:t>(2) User Needs Survey</a:t>
            </a:r>
            <a:endParaRPr lang="en-US" altLang="zh-CN" sz="3200" b="1" dirty="0">
              <a:solidFill>
                <a:srgbClr val="002B9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内容占位符 1"/>
          <p:cNvSpPr txBox="1"/>
          <p:nvPr/>
        </p:nvSpPr>
        <p:spPr bwMode="auto">
          <a:xfrm>
            <a:off x="407670" y="1640205"/>
            <a:ext cx="11010900" cy="50406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441325" indent="-268605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60000"/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25805" indent="-263525" algn="l" defTabSz="898525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80000"/>
              <a:buFont typeface="Wingdings" panose="05000000000000000000" pitchFamily="2" charset="2"/>
              <a:buChar char="p"/>
              <a:defRPr sz="20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91440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60000"/>
              <a:buFont typeface="Wingdings" panose="05000000000000000000" pitchFamily="2" charset="2"/>
              <a:buChar char="p"/>
              <a:defRPr sz="16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18745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BCBFCE"/>
              </a:buClr>
              <a:buSzPct val="60000"/>
              <a:buFont typeface="Wingdings" panose="05000000000000000000" pitchFamily="2" charset="2"/>
              <a:buChar char="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1462405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CDD8E3"/>
              </a:buClr>
              <a:buSzPct val="68000"/>
              <a:buFont typeface="Wingdings 2" panose="05020102010507070707" pitchFamily="18" charset="2"/>
              <a:buChar char=""/>
              <a:defRPr sz="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 panose="05000000000000000000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0505" indent="457200" algn="just">
              <a:buClr>
                <a:schemeClr val="accent5">
                  <a:lumMod val="75000"/>
                </a:schemeClr>
              </a:buClr>
              <a:buSzPct val="100000"/>
              <a:buNone/>
            </a:pPr>
            <a:endParaRPr lang="zh-CN" altLang="en-US" sz="18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cs typeface="+mn-ea"/>
              <a:sym typeface="+mn-ea"/>
            </a:endParaRPr>
          </a:p>
          <a:p>
            <a:pPr marL="230505" indent="457200" algn="just">
              <a:buClr>
                <a:schemeClr val="accent5">
                  <a:lumMod val="75000"/>
                </a:schemeClr>
              </a:buClr>
              <a:buSzPct val="100000"/>
              <a:buNone/>
            </a:pPr>
            <a:endParaRPr lang="en-US" altLang="zh-CN" sz="18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+mn-ea"/>
              <a:sym typeface="+mn-lt"/>
            </a:endParaRPr>
          </a:p>
        </p:txBody>
      </p:sp>
      <p:sp>
        <p:nvSpPr>
          <p:cNvPr id="7" name="TextBox 15"/>
          <p:cNvSpPr txBox="1">
            <a:spLocks noChangeArrowheads="1"/>
          </p:cNvSpPr>
          <p:nvPr/>
        </p:nvSpPr>
        <p:spPr bwMode="auto">
          <a:xfrm>
            <a:off x="239395" y="134620"/>
            <a:ext cx="11522075" cy="844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noAutofit/>
          </a:bodyPr>
          <a:p>
            <a:pPr defTabSz="1424940" eaLnBrk="0" hangingPunct="0"/>
            <a:r>
              <a:rPr lang="en-US" altLang="zh-CN" sz="4400" b="1" kern="0" dirty="0">
                <a:solidFill>
                  <a:srgbClr val="FFC000"/>
                </a:solidFill>
                <a:cs typeface="+mn-ea"/>
                <a:sym typeface="+mn-lt"/>
              </a:rPr>
              <a:t>3</a:t>
            </a:r>
            <a:r>
              <a:rPr lang="zh-CN" altLang="en-US" sz="4400" b="1" kern="0" dirty="0">
                <a:solidFill>
                  <a:srgbClr val="FFC000"/>
                </a:solidFill>
                <a:cs typeface="+mn-ea"/>
                <a:sym typeface="+mn-lt"/>
              </a:rPr>
              <a:t> </a:t>
            </a:r>
            <a:r>
              <a:rPr lang="en-US" altLang="zh-CN" sz="4400" b="1" kern="0" dirty="0">
                <a:solidFill>
                  <a:srgbClr val="FFC000"/>
                </a:solidFill>
                <a:cs typeface="+mn-ea"/>
                <a:sym typeface="+mn-lt"/>
              </a:rPr>
              <a:t>Methodology</a:t>
            </a:r>
            <a:endParaRPr lang="en-US" altLang="zh-CN" sz="4400" b="1" kern="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9" name="内容占位符 1"/>
          <p:cNvSpPr txBox="1"/>
          <p:nvPr/>
        </p:nvSpPr>
        <p:spPr bwMode="auto">
          <a:xfrm>
            <a:off x="408305" y="1626235"/>
            <a:ext cx="11010900" cy="23583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441325" indent="-268605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60000"/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25805" indent="-263525" algn="l" defTabSz="898525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80000"/>
              <a:buFont typeface="Wingdings" panose="05000000000000000000" pitchFamily="2" charset="2"/>
              <a:buChar char="p"/>
              <a:defRPr sz="20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91440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60000"/>
              <a:buFont typeface="Wingdings" panose="05000000000000000000" pitchFamily="2" charset="2"/>
              <a:buChar char="p"/>
              <a:defRPr sz="16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18745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BCBFCE"/>
              </a:buClr>
              <a:buSzPct val="60000"/>
              <a:buFont typeface="Wingdings" panose="05000000000000000000" pitchFamily="2" charset="2"/>
              <a:buChar char="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1462405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CDD8E3"/>
              </a:buClr>
              <a:buSzPct val="68000"/>
              <a:buFont typeface="Wingdings 2" panose="05020102010507070707" pitchFamily="18" charset="2"/>
              <a:buChar char=""/>
              <a:defRPr sz="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 panose="05000000000000000000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r>
              <a:rPr lang="en-US" altLang="zh-CN" sz="2400" b="1" dirty="0">
                <a:latin typeface="+mn-lt"/>
                <a:ea typeface="+mn-ea"/>
                <a:cs typeface="+mn-lt"/>
                <a:sym typeface="+mn-ea"/>
              </a:rPr>
              <a:t>Participants: 16 users with varying spreadsheet experience.</a:t>
            </a:r>
            <a:endParaRPr lang="en-US" altLang="zh-CN" sz="2400" b="1" dirty="0">
              <a:latin typeface="+mn-lt"/>
              <a:ea typeface="+mn-ea"/>
              <a:cs typeface="+mn-lt"/>
              <a:sym typeface="+mn-ea"/>
            </a:endParaRPr>
          </a:p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r>
              <a:rPr lang="en-US" altLang="zh-CN" sz="2400" b="1" dirty="0">
                <a:latin typeface="+mn-lt"/>
                <a:ea typeface="+mn-ea"/>
                <a:cs typeface="+mn-lt"/>
                <a:sym typeface="+mn-ea"/>
              </a:rPr>
              <a:t>Survey Focus: Gesture proposals for 28 operations.</a:t>
            </a:r>
            <a:endParaRPr lang="en-US" altLang="zh-CN" sz="2400" b="1" dirty="0">
              <a:latin typeface="+mn-lt"/>
              <a:ea typeface="+mn-ea"/>
              <a:cs typeface="+mn-lt"/>
              <a:sym typeface="+mn-ea"/>
            </a:endParaRPr>
          </a:p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r>
              <a:rPr lang="en-US" altLang="zh-CN" sz="2400" b="1" dirty="0">
                <a:latin typeface="+mn-lt"/>
                <a:ea typeface="+mn-ea"/>
                <a:cs typeface="+mn-lt"/>
                <a:sym typeface="+mn-ea"/>
              </a:rPr>
              <a:t>Key Insights: Modality Ambiguity, Natural Gesture Preferences, Underutilized Multimodality, Frequent Mode-Switching</a:t>
            </a:r>
            <a:endParaRPr lang="en-US" altLang="zh-CN" sz="18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25860"/>
          <a:stretch>
            <a:fillRect/>
          </a:stretch>
        </p:blipFill>
        <p:spPr>
          <a:xfrm>
            <a:off x="2714625" y="3772535"/>
            <a:ext cx="6570980" cy="2901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08305" y="1617345"/>
            <a:ext cx="11010265" cy="5049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1" name="Slide Number Placeholder 7"/>
          <p:cNvSpPr txBox="1">
            <a:spLocks noGrp="1"/>
          </p:cNvSpPr>
          <p:nvPr>
            <p:ph type="sldNum" sz="quarter" idx="4294967295"/>
          </p:nvPr>
        </p:nvSpPr>
        <p:spPr>
          <a:xfrm>
            <a:off x="11179810" y="6410704"/>
            <a:ext cx="173990" cy="256416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 defTabSz="1828800">
              <a:defRPr sz="2400">
                <a:solidFill>
                  <a:srgbClr val="888888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fld id="{86CB4B4D-7CA3-9044-876B-883B54F8677D}" type="slidenum">
              <a:rPr sz="1200"/>
            </a:fld>
            <a:endParaRPr sz="1200"/>
          </a:p>
        </p:txBody>
      </p:sp>
      <p:sp>
        <p:nvSpPr>
          <p:cNvPr id="172" name="矩形 1"/>
          <p:cNvSpPr/>
          <p:nvPr/>
        </p:nvSpPr>
        <p:spPr>
          <a:xfrm>
            <a:off x="0" y="1"/>
            <a:ext cx="12192000" cy="1016001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 sz="900"/>
          </a:p>
        </p:txBody>
      </p:sp>
      <p:sp>
        <p:nvSpPr>
          <p:cNvPr id="173" name="矩形 2"/>
          <p:cNvSpPr/>
          <p:nvPr/>
        </p:nvSpPr>
        <p:spPr>
          <a:xfrm>
            <a:off x="0" y="1"/>
            <a:ext cx="12192000" cy="1016001"/>
          </a:xfrm>
          <a:prstGeom prst="rect">
            <a:avLst/>
          </a:prstGeom>
          <a:solidFill>
            <a:srgbClr val="002B91"/>
          </a:solidFill>
          <a:ln w="12700">
            <a:miter lim="400000"/>
          </a:ln>
          <a:effectLst>
            <a:outerShdw blurRad="101600" dist="127000" dir="2700000" rotWithShape="0">
              <a:srgbClr val="000000">
                <a:alpha val="40000"/>
              </a:srgbClr>
            </a:outerShdw>
          </a:effectLst>
        </p:spPr>
        <p:txBody>
          <a:bodyPr lIns="25400" tIns="25400" rIns="25400" bIns="25400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 sz="84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 sz="4200"/>
          </a:p>
        </p:txBody>
      </p:sp>
      <p:sp>
        <p:nvSpPr>
          <p:cNvPr id="4" name="内容占位符 1"/>
          <p:cNvSpPr txBox="1"/>
          <p:nvPr/>
        </p:nvSpPr>
        <p:spPr bwMode="auto">
          <a:xfrm>
            <a:off x="0" y="1055407"/>
            <a:ext cx="10518628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>
            <a:lvl1pPr marL="441325" indent="-268605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60000"/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25805" indent="-263525" algn="l" defTabSz="898525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80000"/>
              <a:buFont typeface="Wingdings" panose="05000000000000000000" pitchFamily="2" charset="2"/>
              <a:buChar char="p"/>
              <a:defRPr sz="20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91440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60000"/>
              <a:buFont typeface="Wingdings" panose="05000000000000000000" pitchFamily="2" charset="2"/>
              <a:buChar char="p"/>
              <a:defRPr sz="16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18745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BCBFCE"/>
              </a:buClr>
              <a:buSzPct val="60000"/>
              <a:buFont typeface="Wingdings" panose="05000000000000000000" pitchFamily="2" charset="2"/>
              <a:buChar char="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1462405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CDD8E3"/>
              </a:buClr>
              <a:buSzPct val="68000"/>
              <a:buFont typeface="Wingdings 2" panose="05020102010507070707" pitchFamily="18" charset="2"/>
              <a:buChar char=""/>
              <a:defRPr sz="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 panose="05000000000000000000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7705" indent="-457200" algn="just">
              <a:lnSpc>
                <a:spcPct val="100000"/>
              </a:lnSpc>
              <a:buClr>
                <a:schemeClr val="accent5">
                  <a:lumMod val="75000"/>
                </a:schemeClr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altLang="zh-CN" sz="3200" b="1" dirty="0">
                <a:solidFill>
                  <a:srgbClr val="002B91"/>
                </a:solidFill>
                <a:latin typeface="+mn-lt"/>
                <a:ea typeface="+mn-ea"/>
                <a:cs typeface="+mn-ea"/>
                <a:sym typeface="+mn-lt"/>
              </a:rPr>
              <a:t>(3) Interaction Design</a:t>
            </a:r>
            <a:endParaRPr lang="en-US" altLang="zh-CN" sz="3200" b="1" dirty="0">
              <a:solidFill>
                <a:srgbClr val="002B9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内容占位符 1"/>
          <p:cNvSpPr txBox="1"/>
          <p:nvPr/>
        </p:nvSpPr>
        <p:spPr bwMode="auto">
          <a:xfrm>
            <a:off x="407670" y="1640205"/>
            <a:ext cx="11010900" cy="50406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441325" indent="-268605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60000"/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25805" indent="-263525" algn="l" defTabSz="898525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80000"/>
              <a:buFont typeface="Wingdings" panose="05000000000000000000" pitchFamily="2" charset="2"/>
              <a:buChar char="p"/>
              <a:defRPr sz="20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91440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60000"/>
              <a:buFont typeface="Wingdings" panose="05000000000000000000" pitchFamily="2" charset="2"/>
              <a:buChar char="p"/>
              <a:defRPr sz="16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18745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BCBFCE"/>
              </a:buClr>
              <a:buSzPct val="60000"/>
              <a:buFont typeface="Wingdings" panose="05000000000000000000" pitchFamily="2" charset="2"/>
              <a:buChar char="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1462405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CDD8E3"/>
              </a:buClr>
              <a:buSzPct val="68000"/>
              <a:buFont typeface="Wingdings 2" panose="05020102010507070707" pitchFamily="18" charset="2"/>
              <a:buChar char=""/>
              <a:defRPr sz="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 panose="05000000000000000000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0505" indent="457200" algn="just">
              <a:buClr>
                <a:schemeClr val="accent5">
                  <a:lumMod val="75000"/>
                </a:schemeClr>
              </a:buClr>
              <a:buSzPct val="100000"/>
              <a:buNone/>
            </a:pPr>
            <a:endParaRPr lang="zh-CN" altLang="en-US" sz="18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cs typeface="+mn-ea"/>
              <a:sym typeface="+mn-ea"/>
            </a:endParaRPr>
          </a:p>
          <a:p>
            <a:pPr marL="230505" indent="457200" algn="just">
              <a:buClr>
                <a:schemeClr val="accent5">
                  <a:lumMod val="75000"/>
                </a:schemeClr>
              </a:buClr>
              <a:buSzPct val="100000"/>
              <a:buNone/>
            </a:pPr>
            <a:endParaRPr lang="en-US" altLang="zh-CN" sz="18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+mn-ea"/>
              <a:sym typeface="+mn-lt"/>
            </a:endParaRPr>
          </a:p>
        </p:txBody>
      </p:sp>
      <p:sp>
        <p:nvSpPr>
          <p:cNvPr id="7" name="TextBox 15"/>
          <p:cNvSpPr txBox="1">
            <a:spLocks noChangeArrowheads="1"/>
          </p:cNvSpPr>
          <p:nvPr/>
        </p:nvSpPr>
        <p:spPr bwMode="auto">
          <a:xfrm>
            <a:off x="239395" y="134620"/>
            <a:ext cx="11522075" cy="844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noAutofit/>
          </a:bodyPr>
          <a:p>
            <a:pPr defTabSz="1424940" eaLnBrk="0" hangingPunct="0"/>
            <a:r>
              <a:rPr lang="en-US" altLang="zh-CN" sz="4400" b="1" kern="0" dirty="0">
                <a:solidFill>
                  <a:srgbClr val="FFC000"/>
                </a:solidFill>
                <a:cs typeface="+mn-ea"/>
                <a:sym typeface="+mn-lt"/>
              </a:rPr>
              <a:t>3</a:t>
            </a:r>
            <a:r>
              <a:rPr lang="zh-CN" altLang="en-US" sz="4400" b="1" kern="0" dirty="0">
                <a:solidFill>
                  <a:srgbClr val="FFC000"/>
                </a:solidFill>
                <a:cs typeface="+mn-ea"/>
                <a:sym typeface="+mn-lt"/>
              </a:rPr>
              <a:t> </a:t>
            </a:r>
            <a:r>
              <a:rPr lang="en-US" altLang="zh-CN" sz="4400" b="1" kern="0" dirty="0">
                <a:solidFill>
                  <a:srgbClr val="FFC000"/>
                </a:solidFill>
                <a:cs typeface="+mn-ea"/>
                <a:sym typeface="+mn-lt"/>
              </a:rPr>
              <a:t>Methodology</a:t>
            </a:r>
            <a:endParaRPr lang="en-US" altLang="zh-CN" sz="4400" b="1" kern="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9" name="内容占位符 1"/>
          <p:cNvSpPr txBox="1"/>
          <p:nvPr/>
        </p:nvSpPr>
        <p:spPr bwMode="auto">
          <a:xfrm>
            <a:off x="408305" y="1626235"/>
            <a:ext cx="11010900" cy="50399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441325" indent="-268605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60000"/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25805" indent="-263525" algn="l" defTabSz="898525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80000"/>
              <a:buFont typeface="Wingdings" panose="05000000000000000000" pitchFamily="2" charset="2"/>
              <a:buChar char="p"/>
              <a:defRPr sz="20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91440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60000"/>
              <a:buFont typeface="Wingdings" panose="05000000000000000000" pitchFamily="2" charset="2"/>
              <a:buChar char="p"/>
              <a:defRPr sz="16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18745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BCBFCE"/>
              </a:buClr>
              <a:buSzPct val="60000"/>
              <a:buFont typeface="Wingdings" panose="05000000000000000000" pitchFamily="2" charset="2"/>
              <a:buChar char="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1462405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CDD8E3"/>
              </a:buClr>
              <a:buSzPct val="68000"/>
              <a:buFont typeface="Wingdings 2" panose="05020102010507070707" pitchFamily="18" charset="2"/>
              <a:buChar char=""/>
              <a:defRPr sz="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 panose="05000000000000000000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r>
              <a:rPr lang="en-US" altLang="zh-CN" sz="2400" b="1" dirty="0">
                <a:latin typeface="+mn-lt"/>
                <a:ea typeface="+mn-ea"/>
                <a:cs typeface="+mn-lt"/>
                <a:sym typeface="+mn-lt"/>
              </a:rPr>
              <a:t>Pen Precision Operations: Cell selection, freeform ink strokes, semantic extensions.</a:t>
            </a:r>
            <a:endParaRPr lang="en-US" altLang="zh-CN" sz="2400" b="1" dirty="0">
              <a:latin typeface="+mn-lt"/>
              <a:ea typeface="+mn-ea"/>
              <a:cs typeface="+mn-lt"/>
              <a:sym typeface="+mn-lt"/>
            </a:endParaRPr>
          </a:p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endParaRPr lang="en-US" altLang="zh-CN" sz="2400" b="1" dirty="0">
              <a:latin typeface="+mn-lt"/>
              <a:ea typeface="+mn-ea"/>
              <a:cs typeface="+mn-lt"/>
              <a:sym typeface="+mn-lt"/>
            </a:endParaRPr>
          </a:p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endParaRPr lang="en-US" altLang="zh-CN" sz="2400" b="1" dirty="0">
              <a:latin typeface="+mn-lt"/>
              <a:ea typeface="+mn-ea"/>
              <a:cs typeface="+mn-lt"/>
              <a:sym typeface="+mn-lt"/>
            </a:endParaRPr>
          </a:p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endParaRPr lang="en-US" altLang="zh-CN" sz="2400" b="1" dirty="0">
              <a:latin typeface="+mn-lt"/>
              <a:ea typeface="+mn-ea"/>
              <a:cs typeface="+mn-lt"/>
              <a:sym typeface="+mn-lt"/>
            </a:endParaRPr>
          </a:p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endParaRPr lang="en-US" altLang="zh-CN" sz="2400" b="1" dirty="0">
              <a:latin typeface="+mn-lt"/>
              <a:ea typeface="+mn-ea"/>
              <a:cs typeface="+mn-lt"/>
              <a:sym typeface="+mn-lt"/>
            </a:endParaRPr>
          </a:p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r>
              <a:rPr lang="en-US" altLang="zh-CN" sz="2400" b="1" dirty="0">
                <a:latin typeface="+mn-lt"/>
                <a:ea typeface="+mn-ea"/>
                <a:cs typeface="+mn-lt"/>
                <a:sym typeface="+mn-lt"/>
              </a:rPr>
              <a:t>Touch Layout Operations: Single-finger dragging, two-finger pinch gestures, eraser-end operations.</a:t>
            </a:r>
            <a:endParaRPr lang="en-US" altLang="zh-CN" sz="2400" b="1" dirty="0">
              <a:latin typeface="+mn-lt"/>
              <a:ea typeface="+mn-ea"/>
              <a:cs typeface="+mn-lt"/>
              <a:sym typeface="+mn-lt"/>
            </a:endParaRPr>
          </a:p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endParaRPr lang="en-US" altLang="zh-CN" sz="2400" b="1" dirty="0">
              <a:latin typeface="+mn-lt"/>
              <a:ea typeface="+mn-ea"/>
              <a:cs typeface="+mn-lt"/>
              <a:sym typeface="+mn-lt"/>
            </a:endParaRPr>
          </a:p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endParaRPr lang="en-US" altLang="zh-CN" sz="2400" b="1" dirty="0">
              <a:latin typeface="+mn-lt"/>
              <a:ea typeface="+mn-ea"/>
              <a:cs typeface="+mn-lt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BDC9FD">
                  <a:alpha val="100000"/>
                </a:srgbClr>
              </a:clrFrom>
              <a:clrTo>
                <a:srgbClr val="BDC9FD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99665" y="3190875"/>
            <a:ext cx="7623175" cy="1223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08305" y="1617345"/>
            <a:ext cx="11010265" cy="5049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1" name="Slide Number Placeholder 7"/>
          <p:cNvSpPr txBox="1">
            <a:spLocks noGrp="1"/>
          </p:cNvSpPr>
          <p:nvPr>
            <p:ph type="sldNum" sz="quarter" idx="4294967295"/>
          </p:nvPr>
        </p:nvSpPr>
        <p:spPr>
          <a:xfrm>
            <a:off x="11179810" y="6410704"/>
            <a:ext cx="173990" cy="256416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 defTabSz="1828800">
              <a:defRPr sz="2400">
                <a:solidFill>
                  <a:srgbClr val="888888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fld id="{86CB4B4D-7CA3-9044-876B-883B54F8677D}" type="slidenum">
              <a:rPr sz="1200"/>
            </a:fld>
            <a:endParaRPr sz="1200"/>
          </a:p>
        </p:txBody>
      </p:sp>
      <p:sp>
        <p:nvSpPr>
          <p:cNvPr id="172" name="矩形 1"/>
          <p:cNvSpPr/>
          <p:nvPr/>
        </p:nvSpPr>
        <p:spPr>
          <a:xfrm>
            <a:off x="0" y="1"/>
            <a:ext cx="12192000" cy="1016001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 sz="900"/>
          </a:p>
        </p:txBody>
      </p:sp>
      <p:sp>
        <p:nvSpPr>
          <p:cNvPr id="173" name="矩形 2"/>
          <p:cNvSpPr/>
          <p:nvPr/>
        </p:nvSpPr>
        <p:spPr>
          <a:xfrm>
            <a:off x="0" y="1"/>
            <a:ext cx="12192000" cy="1016001"/>
          </a:xfrm>
          <a:prstGeom prst="rect">
            <a:avLst/>
          </a:prstGeom>
          <a:solidFill>
            <a:srgbClr val="002B91"/>
          </a:solidFill>
          <a:ln w="12700">
            <a:miter lim="400000"/>
          </a:ln>
          <a:effectLst>
            <a:outerShdw blurRad="101600" dist="127000" dir="2700000" rotWithShape="0">
              <a:srgbClr val="000000">
                <a:alpha val="40000"/>
              </a:srgbClr>
            </a:outerShdw>
          </a:effectLst>
        </p:spPr>
        <p:txBody>
          <a:bodyPr lIns="25400" tIns="25400" rIns="25400" bIns="25400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 sz="84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 sz="4200"/>
          </a:p>
        </p:txBody>
      </p:sp>
      <p:sp>
        <p:nvSpPr>
          <p:cNvPr id="4" name="内容占位符 1"/>
          <p:cNvSpPr txBox="1"/>
          <p:nvPr/>
        </p:nvSpPr>
        <p:spPr bwMode="auto">
          <a:xfrm>
            <a:off x="0" y="1055407"/>
            <a:ext cx="10518628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>
            <a:lvl1pPr marL="441325" indent="-268605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60000"/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25805" indent="-263525" algn="l" defTabSz="898525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80000"/>
              <a:buFont typeface="Wingdings" panose="05000000000000000000" pitchFamily="2" charset="2"/>
              <a:buChar char="p"/>
              <a:defRPr sz="20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91440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60000"/>
              <a:buFont typeface="Wingdings" panose="05000000000000000000" pitchFamily="2" charset="2"/>
              <a:buChar char="p"/>
              <a:defRPr sz="16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18745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BCBFCE"/>
              </a:buClr>
              <a:buSzPct val="60000"/>
              <a:buFont typeface="Wingdings" panose="05000000000000000000" pitchFamily="2" charset="2"/>
              <a:buChar char="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1462405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CDD8E3"/>
              </a:buClr>
              <a:buSzPct val="68000"/>
              <a:buFont typeface="Wingdings 2" panose="05020102010507070707" pitchFamily="18" charset="2"/>
              <a:buChar char=""/>
              <a:defRPr sz="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 panose="05000000000000000000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7705" indent="-457200" algn="just">
              <a:lnSpc>
                <a:spcPct val="100000"/>
              </a:lnSpc>
              <a:buClr>
                <a:schemeClr val="accent5">
                  <a:lumMod val="75000"/>
                </a:schemeClr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altLang="zh-CN" sz="3200" b="1" dirty="0">
                <a:solidFill>
                  <a:srgbClr val="002B91"/>
                </a:solidFill>
                <a:latin typeface="+mn-lt"/>
                <a:ea typeface="+mn-ea"/>
                <a:cs typeface="+mn-ea"/>
                <a:sym typeface="+mn-lt"/>
              </a:rPr>
              <a:t>(3) Interaction Design</a:t>
            </a:r>
            <a:endParaRPr lang="en-US" altLang="zh-CN" sz="3200" b="1" dirty="0">
              <a:solidFill>
                <a:srgbClr val="002B9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内容占位符 1"/>
          <p:cNvSpPr txBox="1"/>
          <p:nvPr/>
        </p:nvSpPr>
        <p:spPr bwMode="auto">
          <a:xfrm>
            <a:off x="407670" y="1640205"/>
            <a:ext cx="11010900" cy="50406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441325" indent="-268605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60000"/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25805" indent="-263525" algn="l" defTabSz="898525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80000"/>
              <a:buFont typeface="Wingdings" panose="05000000000000000000" pitchFamily="2" charset="2"/>
              <a:buChar char="p"/>
              <a:defRPr sz="20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91440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60000"/>
              <a:buFont typeface="Wingdings" panose="05000000000000000000" pitchFamily="2" charset="2"/>
              <a:buChar char="p"/>
              <a:defRPr sz="16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18745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BCBFCE"/>
              </a:buClr>
              <a:buSzPct val="60000"/>
              <a:buFont typeface="Wingdings" panose="05000000000000000000" pitchFamily="2" charset="2"/>
              <a:buChar char="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1462405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CDD8E3"/>
              </a:buClr>
              <a:buSzPct val="68000"/>
              <a:buFont typeface="Wingdings 2" panose="05020102010507070707" pitchFamily="18" charset="2"/>
              <a:buChar char=""/>
              <a:defRPr sz="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 panose="05000000000000000000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0505" indent="457200" algn="just">
              <a:buClr>
                <a:schemeClr val="accent5">
                  <a:lumMod val="75000"/>
                </a:schemeClr>
              </a:buClr>
              <a:buSzPct val="100000"/>
              <a:buNone/>
            </a:pPr>
            <a:endParaRPr lang="zh-CN" altLang="en-US" sz="18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cs typeface="+mn-ea"/>
              <a:sym typeface="+mn-ea"/>
            </a:endParaRPr>
          </a:p>
          <a:p>
            <a:pPr marL="230505" indent="457200" algn="just">
              <a:buClr>
                <a:schemeClr val="accent5">
                  <a:lumMod val="75000"/>
                </a:schemeClr>
              </a:buClr>
              <a:buSzPct val="100000"/>
              <a:buNone/>
            </a:pPr>
            <a:endParaRPr lang="en-US" altLang="zh-CN" sz="18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+mn-ea"/>
              <a:sym typeface="+mn-lt"/>
            </a:endParaRPr>
          </a:p>
        </p:txBody>
      </p:sp>
      <p:sp>
        <p:nvSpPr>
          <p:cNvPr id="7" name="TextBox 15"/>
          <p:cNvSpPr txBox="1">
            <a:spLocks noChangeArrowheads="1"/>
          </p:cNvSpPr>
          <p:nvPr/>
        </p:nvSpPr>
        <p:spPr bwMode="auto">
          <a:xfrm>
            <a:off x="239395" y="134620"/>
            <a:ext cx="11522075" cy="844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noAutofit/>
          </a:bodyPr>
          <a:p>
            <a:pPr defTabSz="1424940" eaLnBrk="0" hangingPunct="0"/>
            <a:r>
              <a:rPr lang="en-US" altLang="zh-CN" sz="4400" b="1" kern="0" dirty="0">
                <a:solidFill>
                  <a:srgbClr val="FFC000"/>
                </a:solidFill>
                <a:cs typeface="+mn-ea"/>
                <a:sym typeface="+mn-lt"/>
              </a:rPr>
              <a:t>3</a:t>
            </a:r>
            <a:r>
              <a:rPr lang="zh-CN" altLang="en-US" sz="4400" b="1" kern="0" dirty="0">
                <a:solidFill>
                  <a:srgbClr val="FFC000"/>
                </a:solidFill>
                <a:cs typeface="+mn-ea"/>
                <a:sym typeface="+mn-lt"/>
              </a:rPr>
              <a:t> </a:t>
            </a:r>
            <a:r>
              <a:rPr lang="en-US" altLang="zh-CN" sz="4400" b="1" kern="0" dirty="0">
                <a:solidFill>
                  <a:srgbClr val="FFC000"/>
                </a:solidFill>
                <a:cs typeface="+mn-ea"/>
                <a:sym typeface="+mn-lt"/>
              </a:rPr>
              <a:t>Methodology</a:t>
            </a:r>
            <a:endParaRPr lang="en-US" altLang="zh-CN" sz="4400" b="1" kern="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9" name="内容占位符 1"/>
          <p:cNvSpPr txBox="1"/>
          <p:nvPr/>
        </p:nvSpPr>
        <p:spPr bwMode="auto">
          <a:xfrm>
            <a:off x="408305" y="1626235"/>
            <a:ext cx="11010900" cy="50399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441325" indent="-268605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60000"/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25805" indent="-263525" algn="l" defTabSz="898525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80000"/>
              <a:buFont typeface="Wingdings" panose="05000000000000000000" pitchFamily="2" charset="2"/>
              <a:buChar char="p"/>
              <a:defRPr sz="20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91440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60000"/>
              <a:buFont typeface="Wingdings" panose="05000000000000000000" pitchFamily="2" charset="2"/>
              <a:buChar char="p"/>
              <a:defRPr sz="16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18745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BCBFCE"/>
              </a:buClr>
              <a:buSzPct val="60000"/>
              <a:buFont typeface="Wingdings" panose="05000000000000000000" pitchFamily="2" charset="2"/>
              <a:buChar char="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1462405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CDD8E3"/>
              </a:buClr>
              <a:buSzPct val="68000"/>
              <a:buFont typeface="Wingdings 2" panose="05020102010507070707" pitchFamily="18" charset="2"/>
              <a:buChar char=""/>
              <a:defRPr sz="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 panose="05000000000000000000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r>
              <a:rPr lang="en-US" altLang="zh-CN" b="1" dirty="0">
                <a:latin typeface="+mn-lt"/>
                <a:ea typeface="+mn-ea"/>
                <a:cs typeface="+mn-lt"/>
                <a:sym typeface="+mn-lt"/>
              </a:rPr>
              <a:t>Cross-Layer Operations: Substring generalization algorithm for pattern generalization.</a:t>
            </a:r>
            <a:endParaRPr lang="en-US" altLang="zh-CN" b="1" dirty="0">
              <a:latin typeface="+mn-lt"/>
              <a:ea typeface="+mn-ea"/>
              <a:cs typeface="+mn-lt"/>
              <a:sym typeface="+mn-lt"/>
            </a:endParaRPr>
          </a:p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endParaRPr lang="en-US" altLang="zh-CN" sz="2400" b="1" dirty="0">
              <a:latin typeface="+mn-lt"/>
              <a:ea typeface="+mn-ea"/>
              <a:cs typeface="+mn-lt"/>
              <a:sym typeface="+mn-lt"/>
            </a:endParaRPr>
          </a:p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endParaRPr lang="en-US" altLang="zh-CN" sz="2400" b="1" dirty="0">
              <a:latin typeface="+mn-lt"/>
              <a:ea typeface="+mn-ea"/>
              <a:cs typeface="+mn-lt"/>
              <a:sym typeface="+mn-lt"/>
            </a:endParaRPr>
          </a:p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endParaRPr lang="en-US" altLang="zh-CN" sz="2400" b="1" dirty="0">
              <a:latin typeface="+mn-lt"/>
              <a:ea typeface="+mn-ea"/>
              <a:cs typeface="+mn-lt"/>
              <a:sym typeface="+mn-lt"/>
            </a:endParaRPr>
          </a:p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endParaRPr lang="en-US" altLang="zh-CN" sz="2400" b="1" dirty="0">
              <a:latin typeface="+mn-lt"/>
              <a:ea typeface="+mn-ea"/>
              <a:cs typeface="+mn-lt"/>
              <a:sym typeface="+mn-lt"/>
            </a:endParaRPr>
          </a:p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endParaRPr lang="en-US" altLang="zh-CN" sz="2400" b="1" dirty="0">
              <a:latin typeface="+mn-lt"/>
              <a:ea typeface="+mn-ea"/>
              <a:cs typeface="+mn-lt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075" y="2890520"/>
            <a:ext cx="7440295" cy="17481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075" y="4768850"/>
            <a:ext cx="7440295" cy="1798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08305" y="1617345"/>
            <a:ext cx="11010265" cy="5049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1" name="Slide Number Placeholder 7"/>
          <p:cNvSpPr txBox="1">
            <a:spLocks noGrp="1"/>
          </p:cNvSpPr>
          <p:nvPr>
            <p:ph type="sldNum" sz="quarter" idx="4294967295"/>
          </p:nvPr>
        </p:nvSpPr>
        <p:spPr>
          <a:xfrm>
            <a:off x="11179810" y="6410704"/>
            <a:ext cx="173990" cy="256416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 defTabSz="1828800">
              <a:defRPr sz="2400">
                <a:solidFill>
                  <a:srgbClr val="888888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fld id="{86CB4B4D-7CA3-9044-876B-883B54F8677D}" type="slidenum">
              <a:rPr sz="1200"/>
            </a:fld>
            <a:endParaRPr sz="1200"/>
          </a:p>
        </p:txBody>
      </p:sp>
      <p:sp>
        <p:nvSpPr>
          <p:cNvPr id="172" name="矩形 1"/>
          <p:cNvSpPr/>
          <p:nvPr/>
        </p:nvSpPr>
        <p:spPr>
          <a:xfrm>
            <a:off x="0" y="1"/>
            <a:ext cx="12192000" cy="1016001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 sz="900"/>
          </a:p>
        </p:txBody>
      </p:sp>
      <p:sp>
        <p:nvSpPr>
          <p:cNvPr id="173" name="矩形 2"/>
          <p:cNvSpPr/>
          <p:nvPr/>
        </p:nvSpPr>
        <p:spPr>
          <a:xfrm>
            <a:off x="0" y="1"/>
            <a:ext cx="12192000" cy="1016001"/>
          </a:xfrm>
          <a:prstGeom prst="rect">
            <a:avLst/>
          </a:prstGeom>
          <a:solidFill>
            <a:srgbClr val="002B91"/>
          </a:solidFill>
          <a:ln w="12700">
            <a:miter lim="400000"/>
          </a:ln>
          <a:effectLst>
            <a:outerShdw blurRad="101600" dist="127000" dir="2700000" rotWithShape="0">
              <a:srgbClr val="000000">
                <a:alpha val="40000"/>
              </a:srgbClr>
            </a:outerShdw>
          </a:effectLst>
        </p:spPr>
        <p:txBody>
          <a:bodyPr lIns="25400" tIns="25400" rIns="25400" bIns="25400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 sz="84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 sz="4200"/>
          </a:p>
        </p:txBody>
      </p:sp>
      <p:sp>
        <p:nvSpPr>
          <p:cNvPr id="4" name="内容占位符 1"/>
          <p:cNvSpPr txBox="1"/>
          <p:nvPr/>
        </p:nvSpPr>
        <p:spPr bwMode="auto">
          <a:xfrm>
            <a:off x="0" y="1055407"/>
            <a:ext cx="10518628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>
            <a:lvl1pPr marL="441325" indent="-268605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60000"/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25805" indent="-263525" algn="l" defTabSz="898525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80000"/>
              <a:buFont typeface="Wingdings" panose="05000000000000000000" pitchFamily="2" charset="2"/>
              <a:buChar char="p"/>
              <a:defRPr sz="20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91440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60000"/>
              <a:buFont typeface="Wingdings" panose="05000000000000000000" pitchFamily="2" charset="2"/>
              <a:buChar char="p"/>
              <a:defRPr sz="16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18745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BCBFCE"/>
              </a:buClr>
              <a:buSzPct val="60000"/>
              <a:buFont typeface="Wingdings" panose="05000000000000000000" pitchFamily="2" charset="2"/>
              <a:buChar char="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1462405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CDD8E3"/>
              </a:buClr>
              <a:buSzPct val="68000"/>
              <a:buFont typeface="Wingdings 2" panose="05020102010507070707" pitchFamily="18" charset="2"/>
              <a:buChar char=""/>
              <a:defRPr sz="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 panose="05000000000000000000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7705" indent="-457200" algn="just">
              <a:lnSpc>
                <a:spcPct val="100000"/>
              </a:lnSpc>
              <a:buClr>
                <a:schemeClr val="accent5">
                  <a:lumMod val="75000"/>
                </a:schemeClr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altLang="zh-CN" sz="3200" b="1" dirty="0">
                <a:solidFill>
                  <a:srgbClr val="002B91"/>
                </a:solidFill>
                <a:latin typeface="+mn-lt"/>
                <a:ea typeface="+mn-ea"/>
                <a:cs typeface="+mn-ea"/>
                <a:sym typeface="+mn-lt"/>
              </a:rPr>
              <a:t>(3) Interaction Design</a:t>
            </a:r>
            <a:endParaRPr lang="en-US" altLang="zh-CN" sz="3200" b="1" dirty="0">
              <a:solidFill>
                <a:srgbClr val="002B9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内容占位符 1"/>
          <p:cNvSpPr txBox="1"/>
          <p:nvPr/>
        </p:nvSpPr>
        <p:spPr bwMode="auto">
          <a:xfrm>
            <a:off x="407670" y="1640205"/>
            <a:ext cx="11010900" cy="50406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441325" indent="-268605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60000"/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25805" indent="-263525" algn="l" defTabSz="898525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80000"/>
              <a:buFont typeface="Wingdings" panose="05000000000000000000" pitchFamily="2" charset="2"/>
              <a:buChar char="p"/>
              <a:defRPr sz="20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91440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60000"/>
              <a:buFont typeface="Wingdings" panose="05000000000000000000" pitchFamily="2" charset="2"/>
              <a:buChar char="p"/>
              <a:defRPr sz="16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18745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BCBFCE"/>
              </a:buClr>
              <a:buSzPct val="60000"/>
              <a:buFont typeface="Wingdings" panose="05000000000000000000" pitchFamily="2" charset="2"/>
              <a:buChar char="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1462405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CDD8E3"/>
              </a:buClr>
              <a:buSzPct val="68000"/>
              <a:buFont typeface="Wingdings 2" panose="05020102010507070707" pitchFamily="18" charset="2"/>
              <a:buChar char=""/>
              <a:defRPr sz="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 panose="05000000000000000000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0505" indent="457200" algn="just">
              <a:buClr>
                <a:schemeClr val="accent5">
                  <a:lumMod val="75000"/>
                </a:schemeClr>
              </a:buClr>
              <a:buSzPct val="100000"/>
              <a:buNone/>
            </a:pPr>
            <a:endParaRPr lang="zh-CN" altLang="en-US" sz="18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cs typeface="+mn-ea"/>
              <a:sym typeface="+mn-ea"/>
            </a:endParaRPr>
          </a:p>
          <a:p>
            <a:pPr marL="230505" indent="457200" algn="just">
              <a:buClr>
                <a:schemeClr val="accent5">
                  <a:lumMod val="75000"/>
                </a:schemeClr>
              </a:buClr>
              <a:buSzPct val="100000"/>
              <a:buNone/>
            </a:pPr>
            <a:endParaRPr lang="en-US" altLang="zh-CN" sz="18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+mn-ea"/>
              <a:sym typeface="+mn-lt"/>
            </a:endParaRPr>
          </a:p>
        </p:txBody>
      </p:sp>
      <p:sp>
        <p:nvSpPr>
          <p:cNvPr id="7" name="TextBox 15"/>
          <p:cNvSpPr txBox="1">
            <a:spLocks noChangeArrowheads="1"/>
          </p:cNvSpPr>
          <p:nvPr/>
        </p:nvSpPr>
        <p:spPr bwMode="auto">
          <a:xfrm>
            <a:off x="239395" y="134620"/>
            <a:ext cx="11522075" cy="844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noAutofit/>
          </a:bodyPr>
          <a:p>
            <a:pPr defTabSz="1424940" eaLnBrk="0" hangingPunct="0"/>
            <a:r>
              <a:rPr lang="en-US" altLang="zh-CN" sz="4400" b="1" kern="0" dirty="0">
                <a:solidFill>
                  <a:srgbClr val="FFC000"/>
                </a:solidFill>
                <a:cs typeface="+mn-ea"/>
                <a:sym typeface="+mn-lt"/>
              </a:rPr>
              <a:t>3</a:t>
            </a:r>
            <a:r>
              <a:rPr lang="zh-CN" altLang="en-US" sz="4400" b="1" kern="0" dirty="0">
                <a:solidFill>
                  <a:srgbClr val="FFC000"/>
                </a:solidFill>
                <a:cs typeface="+mn-ea"/>
                <a:sym typeface="+mn-lt"/>
              </a:rPr>
              <a:t> </a:t>
            </a:r>
            <a:r>
              <a:rPr lang="en-US" altLang="zh-CN" sz="4400" b="1" kern="0" dirty="0">
                <a:solidFill>
                  <a:srgbClr val="FFC000"/>
                </a:solidFill>
                <a:cs typeface="+mn-ea"/>
                <a:sym typeface="+mn-lt"/>
              </a:rPr>
              <a:t>Methodology</a:t>
            </a:r>
            <a:endParaRPr lang="en-US" altLang="zh-CN" sz="4400" b="1" kern="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9" name="内容占位符 1"/>
          <p:cNvSpPr txBox="1"/>
          <p:nvPr/>
        </p:nvSpPr>
        <p:spPr bwMode="auto">
          <a:xfrm>
            <a:off x="408305" y="1626235"/>
            <a:ext cx="11010900" cy="50399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441325" indent="-268605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60000"/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25805" indent="-263525" algn="l" defTabSz="898525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80000"/>
              <a:buFont typeface="Wingdings" panose="05000000000000000000" pitchFamily="2" charset="2"/>
              <a:buChar char="p"/>
              <a:defRPr sz="20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91440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60000"/>
              <a:buFont typeface="Wingdings" panose="05000000000000000000" pitchFamily="2" charset="2"/>
              <a:buChar char="p"/>
              <a:defRPr sz="16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18745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BCBFCE"/>
              </a:buClr>
              <a:buSzPct val="60000"/>
              <a:buFont typeface="Wingdings" panose="05000000000000000000" pitchFamily="2" charset="2"/>
              <a:buChar char="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1462405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CDD8E3"/>
              </a:buClr>
              <a:buSzPct val="68000"/>
              <a:buFont typeface="Wingdings 2" panose="05020102010507070707" pitchFamily="18" charset="2"/>
              <a:buChar char=""/>
              <a:defRPr sz="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 panose="05000000000000000000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r>
              <a:rPr lang="en-US" altLang="zh-CN" sz="2400" b="1" dirty="0">
                <a:latin typeface="+mn-lt"/>
                <a:ea typeface="+mn-ea"/>
                <a:cs typeface="+mn-lt"/>
                <a:sym typeface="+mn-lt"/>
              </a:rPr>
              <a:t>Navigation Optimization: Minitable and Minivis tools enhance data exploration and filtering.</a:t>
            </a:r>
            <a:endParaRPr lang="en-US" altLang="zh-CN" sz="2400" b="1" dirty="0">
              <a:latin typeface="+mn-lt"/>
              <a:ea typeface="+mn-ea"/>
              <a:cs typeface="+mn-lt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r="10140"/>
          <a:stretch>
            <a:fillRect/>
          </a:stretch>
        </p:blipFill>
        <p:spPr>
          <a:xfrm>
            <a:off x="723265" y="2790190"/>
            <a:ext cx="5841365" cy="23247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9188"/>
          <a:stretch>
            <a:fillRect/>
          </a:stretch>
        </p:blipFill>
        <p:spPr>
          <a:xfrm>
            <a:off x="5215255" y="4469765"/>
            <a:ext cx="5849620" cy="2140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7A5887-31E0-46E7-931A-4719C884BF64}" type="slidenum">
              <a:rPr lang="zh-CN" altLang="en-US" smtClean="0">
                <a:cs typeface="+mn-ea"/>
                <a:sym typeface="+mn-lt"/>
              </a:rPr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"/>
          <p:cNvSpPr/>
          <p:nvPr/>
        </p:nvSpPr>
        <p:spPr>
          <a:xfrm>
            <a:off x="0" y="1"/>
            <a:ext cx="12192000" cy="1016000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5" name="矩形 2"/>
          <p:cNvSpPr/>
          <p:nvPr/>
        </p:nvSpPr>
        <p:spPr>
          <a:xfrm>
            <a:off x="0" y="1"/>
            <a:ext cx="12192000" cy="1016000"/>
          </a:xfrm>
          <a:prstGeom prst="rect">
            <a:avLst/>
          </a:prstGeom>
          <a:solidFill>
            <a:srgbClr val="002B91"/>
          </a:solidFill>
          <a:ln w="12700" cap="flat" cmpd="sng" algn="ctr">
            <a:noFill/>
            <a:prstDash val="solid"/>
            <a:miter lim="800000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4265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TextBox 8"/>
          <p:cNvSpPr txBox="1">
            <a:spLocks noChangeArrowheads="1"/>
          </p:cNvSpPr>
          <p:nvPr/>
        </p:nvSpPr>
        <p:spPr bwMode="auto">
          <a:xfrm>
            <a:off x="6847205" y="1129030"/>
            <a:ext cx="4507230" cy="4730750"/>
          </a:xfrm>
          <a:prstGeom prst="rect">
            <a:avLst/>
          </a:prstGeom>
          <a:noFill/>
          <a:ln>
            <a:noFill/>
          </a:ln>
        </p:spPr>
        <p:txBody>
          <a:bodyPr wrap="square" lIns="121849" tIns="60927" rIns="121849" bIns="60927">
            <a:noAutofit/>
          </a:bodyPr>
          <a:lstStyle>
            <a:lvl1pPr eaLnBrk="0" hangingPunct="0"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200000"/>
              </a:lnSpc>
              <a:defRPr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Introduction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Related Work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Methodology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zh-CN" sz="2400" b="1" kern="0" dirty="0">
                <a:solidFill>
                  <a:srgbClr val="123893"/>
                </a:solidFill>
                <a:latin typeface="+mn-lt"/>
                <a:ea typeface="+mn-ea"/>
                <a:cs typeface="+mn-ea"/>
                <a:sym typeface="+mn-lt"/>
              </a:rPr>
              <a:t>Experimental Results</a:t>
            </a:r>
            <a:endParaRPr lang="en-US" altLang="zh-CN" sz="2400" b="1" kern="0" dirty="0">
              <a:solidFill>
                <a:srgbClr val="123893"/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Summary and Future Directions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Reflections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33375" y="2764790"/>
            <a:ext cx="3959860" cy="1483360"/>
            <a:chOff x="1819275" y="1143000"/>
            <a:chExt cx="2867025" cy="1483273"/>
          </a:xfrm>
        </p:grpSpPr>
        <p:sp>
          <p:nvSpPr>
            <p:cNvPr id="9" name="矩形 8"/>
            <p:cNvSpPr/>
            <p:nvPr/>
          </p:nvSpPr>
          <p:spPr>
            <a:xfrm>
              <a:off x="1819275" y="1143000"/>
              <a:ext cx="2590800" cy="126682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1705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095500" y="1359448"/>
              <a:ext cx="2590800" cy="126682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6000" b="1" dirty="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715010" y="3107690"/>
            <a:ext cx="35966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6000" b="1" kern="0" dirty="0">
                <a:solidFill>
                  <a:srgbClr val="123893"/>
                </a:solidFill>
                <a:cs typeface="+mn-ea"/>
                <a:sym typeface="+mn-lt"/>
              </a:rPr>
              <a:t>Catalogue</a:t>
            </a:r>
            <a:endParaRPr lang="en-US" altLang="zh-CN" sz="6000" b="1" kern="0" dirty="0">
              <a:solidFill>
                <a:srgbClr val="123893"/>
              </a:solidFill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823760" y="1297851"/>
            <a:ext cx="756526" cy="707886"/>
            <a:chOff x="6058734" y="1203077"/>
            <a:chExt cx="756525" cy="707884"/>
          </a:xfrm>
        </p:grpSpPr>
        <p:sp>
          <p:nvSpPr>
            <p:cNvPr id="13" name="圆角矩形 3"/>
            <p:cNvSpPr/>
            <p:nvPr/>
          </p:nvSpPr>
          <p:spPr>
            <a:xfrm>
              <a:off x="6175939" y="1249442"/>
              <a:ext cx="639320" cy="639320"/>
            </a:xfrm>
            <a:prstGeom prst="roundRect">
              <a:avLst/>
            </a:prstGeom>
            <a:solidFill>
              <a:srgbClr val="FCFCF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058734" y="1203077"/>
              <a:ext cx="620682" cy="70788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3200" b="1" dirty="0">
                  <a:solidFill>
                    <a:prstClr val="black"/>
                  </a:solidFill>
                  <a:cs typeface="+mn-ea"/>
                  <a:sym typeface="+mn-lt"/>
                </a:rPr>
                <a:t> </a:t>
              </a:r>
              <a:r>
                <a:rPr lang="en-US" altLang="zh-CN" sz="4000" b="1" dirty="0">
                  <a:solidFill>
                    <a:prstClr val="black"/>
                  </a:solidFill>
                  <a:cs typeface="+mn-ea"/>
                  <a:sym typeface="+mn-lt"/>
                </a:rPr>
                <a:t> </a:t>
              </a:r>
              <a:r>
                <a: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1</a:t>
              </a:r>
              <a:endParaRPr lang="en-US" altLang="zh-CN" sz="4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877623" y="2085902"/>
            <a:ext cx="715463" cy="639321"/>
            <a:chOff x="4997893" y="2273375"/>
            <a:chExt cx="536598" cy="479491"/>
          </a:xfrm>
          <a:solidFill>
            <a:srgbClr val="002B91"/>
          </a:solidFill>
        </p:grpSpPr>
        <p:sp>
          <p:nvSpPr>
            <p:cNvPr id="19" name="圆角矩形 6"/>
            <p:cNvSpPr/>
            <p:nvPr/>
          </p:nvSpPr>
          <p:spPr>
            <a:xfrm>
              <a:off x="5055001" y="2273375"/>
              <a:ext cx="479490" cy="479491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4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997893" y="2298566"/>
              <a:ext cx="513602" cy="43858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3200" b="1" dirty="0">
                  <a:solidFill>
                    <a:prstClr val="black"/>
                  </a:solidFill>
                  <a:cs typeface="+mn-ea"/>
                  <a:sym typeface="+mn-lt"/>
                </a:rPr>
                <a:t>  </a:t>
              </a:r>
              <a:r>
                <a:rPr lang="en-US" altLang="zh-CN" sz="3200" dirty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  <a:endParaRPr lang="en-US" altLang="zh-CN" sz="3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871481" y="2834610"/>
            <a:ext cx="723951" cy="639321"/>
            <a:chOff x="4923511" y="3044877"/>
            <a:chExt cx="542964" cy="479490"/>
          </a:xfrm>
        </p:grpSpPr>
        <p:sp>
          <p:nvSpPr>
            <p:cNvPr id="22" name="圆角矩形 6"/>
            <p:cNvSpPr/>
            <p:nvPr/>
          </p:nvSpPr>
          <p:spPr>
            <a:xfrm>
              <a:off x="4986984" y="3044877"/>
              <a:ext cx="479491" cy="479490"/>
            </a:xfrm>
            <a:prstGeom prst="roundRect">
              <a:avLst/>
            </a:prstGeom>
            <a:solidFill>
              <a:srgbClr val="F4F4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923511" y="3055473"/>
              <a:ext cx="446276" cy="43858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3200" dirty="0">
                  <a:solidFill>
                    <a:prstClr val="black"/>
                  </a:solidFill>
                  <a:cs typeface="+mn-ea"/>
                  <a:sym typeface="+mn-lt"/>
                </a:rPr>
                <a:t>  </a:t>
              </a:r>
              <a:r>
                <a: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3</a:t>
              </a:r>
              <a:endParaRPr lang="en-US" altLang="zh-CN" sz="4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890327" y="3563757"/>
            <a:ext cx="715459" cy="639321"/>
            <a:chOff x="4997896" y="2273376"/>
            <a:chExt cx="536595" cy="479491"/>
          </a:xfrm>
          <a:solidFill>
            <a:srgbClr val="002B91"/>
          </a:solidFill>
        </p:grpSpPr>
        <p:sp>
          <p:nvSpPr>
            <p:cNvPr id="26" name="圆角矩形 6"/>
            <p:cNvSpPr/>
            <p:nvPr/>
          </p:nvSpPr>
          <p:spPr>
            <a:xfrm>
              <a:off x="5055001" y="2273376"/>
              <a:ext cx="479490" cy="479491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4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997896" y="2303805"/>
              <a:ext cx="513602" cy="43858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3200" b="1" dirty="0">
                  <a:solidFill>
                    <a:prstClr val="black"/>
                  </a:solidFill>
                  <a:cs typeface="+mn-ea"/>
                  <a:sym typeface="+mn-lt"/>
                </a:rPr>
                <a:t>  </a:t>
              </a:r>
              <a:r>
                <a:rPr lang="en-US" altLang="zh-CN" sz="3200" dirty="0">
                  <a:solidFill>
                    <a:schemeClr val="bg1"/>
                  </a:solidFill>
                  <a:cs typeface="+mn-ea"/>
                  <a:sym typeface="+mn-lt"/>
                </a:rPr>
                <a:t>4</a:t>
              </a:r>
              <a:endParaRPr lang="en-US" altLang="zh-CN" sz="3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4" name="TextBox 15"/>
          <p:cNvSpPr txBox="1">
            <a:spLocks noChangeArrowheads="1"/>
          </p:cNvSpPr>
          <p:nvPr/>
        </p:nvSpPr>
        <p:spPr bwMode="auto">
          <a:xfrm>
            <a:off x="239395" y="134620"/>
            <a:ext cx="11522075" cy="844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noAutofit/>
          </a:bodyPr>
          <a:lstStyle/>
          <a:p>
            <a:pPr defTabSz="1424940" eaLnBrk="0" hangingPunct="0"/>
            <a:r>
              <a:rPr lang="en-US" altLang="zh-CN" sz="4400" b="1" kern="0" dirty="0">
                <a:solidFill>
                  <a:srgbClr val="FFC000"/>
                </a:solidFill>
                <a:cs typeface="+mn-ea"/>
                <a:sym typeface="+mn-lt"/>
              </a:rPr>
              <a:t>4</a:t>
            </a:r>
            <a:r>
              <a:rPr lang="zh-CN" altLang="en-US" sz="4400" b="1" kern="0" dirty="0">
                <a:solidFill>
                  <a:srgbClr val="FFC000"/>
                </a:solidFill>
                <a:cs typeface="+mn-ea"/>
                <a:sym typeface="+mn-lt"/>
              </a:rPr>
              <a:t> </a:t>
            </a:r>
            <a:r>
              <a:rPr lang="en-US" altLang="zh-CN" sz="4400" b="1" kern="0" dirty="0">
                <a:solidFill>
                  <a:srgbClr val="FFC000"/>
                </a:solidFill>
                <a:cs typeface="+mn-ea"/>
                <a:sym typeface="+mn-lt"/>
              </a:rPr>
              <a:t>Experimental Results</a:t>
            </a:r>
            <a:endParaRPr lang="en-US" altLang="zh-CN" sz="4400" b="1" kern="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874021" y="4283045"/>
            <a:ext cx="723951" cy="639321"/>
            <a:chOff x="4923511" y="3044877"/>
            <a:chExt cx="542964" cy="479490"/>
          </a:xfrm>
        </p:grpSpPr>
        <p:sp>
          <p:nvSpPr>
            <p:cNvPr id="3" name="圆角矩形 6"/>
            <p:cNvSpPr/>
            <p:nvPr/>
          </p:nvSpPr>
          <p:spPr>
            <a:xfrm>
              <a:off x="4986984" y="3044877"/>
              <a:ext cx="479491" cy="479490"/>
            </a:xfrm>
            <a:prstGeom prst="roundRect">
              <a:avLst/>
            </a:prstGeom>
            <a:solidFill>
              <a:srgbClr val="F4F4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923511" y="3055473"/>
              <a:ext cx="441961" cy="437673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p>
              <a:pPr defTabSz="914400"/>
              <a:r>
                <a:rPr lang="en-US" altLang="zh-CN" sz="3200" dirty="0">
                  <a:solidFill>
                    <a:prstClr val="black"/>
                  </a:solidFill>
                  <a:cs typeface="+mn-ea"/>
                  <a:sym typeface="+mn-lt"/>
                </a:rPr>
                <a:t>  5</a:t>
              </a:r>
              <a:endParaRPr lang="en-US" altLang="zh-CN" sz="4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896677" y="5006477"/>
            <a:ext cx="715459" cy="639321"/>
            <a:chOff x="4997896" y="2273376"/>
            <a:chExt cx="536595" cy="479491"/>
          </a:xfrm>
          <a:solidFill>
            <a:srgbClr val="002B91"/>
          </a:solidFill>
        </p:grpSpPr>
        <p:sp>
          <p:nvSpPr>
            <p:cNvPr id="6" name="圆角矩形 6"/>
            <p:cNvSpPr/>
            <p:nvPr/>
          </p:nvSpPr>
          <p:spPr>
            <a:xfrm>
              <a:off x="5055001" y="2273376"/>
              <a:ext cx="479490" cy="479491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 sz="14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997896" y="2303805"/>
              <a:ext cx="513602" cy="4376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p>
              <a:pPr defTabSz="914400"/>
              <a:r>
                <a:rPr lang="en-US" altLang="zh-CN" sz="3200" b="1" dirty="0">
                  <a:solidFill>
                    <a:prstClr val="black"/>
                  </a:solidFill>
                  <a:cs typeface="+mn-ea"/>
                  <a:sym typeface="+mn-lt"/>
                </a:rPr>
                <a:t>  </a:t>
              </a:r>
              <a:r>
                <a:rPr lang="en-US" altLang="zh-CN" sz="3200" dirty="0">
                  <a:solidFill>
                    <a:schemeClr val="bg1"/>
                  </a:solidFill>
                  <a:cs typeface="+mn-ea"/>
                  <a:sym typeface="+mn-lt"/>
                </a:rPr>
                <a:t>6</a:t>
              </a:r>
              <a:endParaRPr lang="en-US" altLang="zh-CN" sz="3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08305" y="1617345"/>
            <a:ext cx="11010265" cy="5049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1" name="Slide Number Placeholder 7"/>
          <p:cNvSpPr txBox="1">
            <a:spLocks noGrp="1"/>
          </p:cNvSpPr>
          <p:nvPr>
            <p:ph type="sldNum" sz="quarter" idx="4294967295"/>
          </p:nvPr>
        </p:nvSpPr>
        <p:spPr>
          <a:xfrm>
            <a:off x="11179810" y="6410704"/>
            <a:ext cx="173990" cy="256416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 defTabSz="1828800">
              <a:defRPr sz="2400">
                <a:solidFill>
                  <a:srgbClr val="888888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fld id="{86CB4B4D-7CA3-9044-876B-883B54F8677D}" type="slidenum">
              <a:rPr sz="1200"/>
            </a:fld>
            <a:endParaRPr sz="1200"/>
          </a:p>
        </p:txBody>
      </p:sp>
      <p:sp>
        <p:nvSpPr>
          <p:cNvPr id="172" name="矩形 1"/>
          <p:cNvSpPr/>
          <p:nvPr/>
        </p:nvSpPr>
        <p:spPr>
          <a:xfrm>
            <a:off x="0" y="1"/>
            <a:ext cx="12192000" cy="1016001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 sz="900"/>
          </a:p>
        </p:txBody>
      </p:sp>
      <p:sp>
        <p:nvSpPr>
          <p:cNvPr id="173" name="矩形 2"/>
          <p:cNvSpPr/>
          <p:nvPr/>
        </p:nvSpPr>
        <p:spPr>
          <a:xfrm>
            <a:off x="0" y="1"/>
            <a:ext cx="12192000" cy="1016001"/>
          </a:xfrm>
          <a:prstGeom prst="rect">
            <a:avLst/>
          </a:prstGeom>
          <a:solidFill>
            <a:srgbClr val="002B91"/>
          </a:solidFill>
          <a:ln w="12700">
            <a:miter lim="400000"/>
          </a:ln>
          <a:effectLst>
            <a:outerShdw blurRad="101600" dist="127000" dir="2700000" rotWithShape="0">
              <a:srgbClr val="000000">
                <a:alpha val="40000"/>
              </a:srgbClr>
            </a:outerShdw>
          </a:effectLst>
        </p:spPr>
        <p:txBody>
          <a:bodyPr lIns="25400" tIns="25400" rIns="25400" bIns="25400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 sz="84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 sz="4200"/>
          </a:p>
        </p:txBody>
      </p:sp>
      <p:sp>
        <p:nvSpPr>
          <p:cNvPr id="4" name="内容占位符 1"/>
          <p:cNvSpPr txBox="1"/>
          <p:nvPr/>
        </p:nvSpPr>
        <p:spPr bwMode="auto">
          <a:xfrm>
            <a:off x="0" y="1055407"/>
            <a:ext cx="10518628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>
            <a:lvl1pPr marL="441325" indent="-268605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60000"/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25805" indent="-263525" algn="l" defTabSz="898525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80000"/>
              <a:buFont typeface="Wingdings" panose="05000000000000000000" pitchFamily="2" charset="2"/>
              <a:buChar char="p"/>
              <a:defRPr sz="20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91440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60000"/>
              <a:buFont typeface="Wingdings" panose="05000000000000000000" pitchFamily="2" charset="2"/>
              <a:buChar char="p"/>
              <a:defRPr sz="16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18745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BCBFCE"/>
              </a:buClr>
              <a:buSzPct val="60000"/>
              <a:buFont typeface="Wingdings" panose="05000000000000000000" pitchFamily="2" charset="2"/>
              <a:buChar char="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1462405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CDD8E3"/>
              </a:buClr>
              <a:buSzPct val="68000"/>
              <a:buFont typeface="Wingdings 2" panose="05020102010507070707" pitchFamily="18" charset="2"/>
              <a:buChar char=""/>
              <a:defRPr sz="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 panose="05000000000000000000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7705" indent="-457200" algn="just">
              <a:lnSpc>
                <a:spcPct val="100000"/>
              </a:lnSpc>
              <a:buClr>
                <a:schemeClr val="accent5">
                  <a:lumMod val="75000"/>
                </a:schemeClr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altLang="zh-CN" sz="3200" b="1" dirty="0">
                <a:solidFill>
                  <a:srgbClr val="002B91"/>
                </a:solidFill>
                <a:latin typeface="+mn-lt"/>
                <a:ea typeface="+mn-ea"/>
                <a:cs typeface="+mn-ea"/>
                <a:sym typeface="+mn-lt"/>
              </a:rPr>
              <a:t>Enhancing User Efficiency &amp; Interaction Fluidity</a:t>
            </a:r>
            <a:endParaRPr lang="en-US" altLang="zh-CN" sz="3200" b="1" dirty="0">
              <a:solidFill>
                <a:srgbClr val="002B9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内容占位符 1"/>
          <p:cNvSpPr txBox="1"/>
          <p:nvPr/>
        </p:nvSpPr>
        <p:spPr bwMode="auto">
          <a:xfrm>
            <a:off x="407670" y="1640205"/>
            <a:ext cx="11010900" cy="50406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441325" indent="-268605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60000"/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25805" indent="-263525" algn="l" defTabSz="898525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80000"/>
              <a:buFont typeface="Wingdings" panose="05000000000000000000" pitchFamily="2" charset="2"/>
              <a:buChar char="p"/>
              <a:defRPr sz="20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91440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60000"/>
              <a:buFont typeface="Wingdings" panose="05000000000000000000" pitchFamily="2" charset="2"/>
              <a:buChar char="p"/>
              <a:defRPr sz="16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18745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BCBFCE"/>
              </a:buClr>
              <a:buSzPct val="60000"/>
              <a:buFont typeface="Wingdings" panose="05000000000000000000" pitchFamily="2" charset="2"/>
              <a:buChar char="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1462405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CDD8E3"/>
              </a:buClr>
              <a:buSzPct val="68000"/>
              <a:buFont typeface="Wingdings 2" panose="05020102010507070707" pitchFamily="18" charset="2"/>
              <a:buChar char=""/>
              <a:defRPr sz="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 panose="05000000000000000000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0505" indent="457200" algn="just">
              <a:buClr>
                <a:schemeClr val="accent5">
                  <a:lumMod val="75000"/>
                </a:schemeClr>
              </a:buClr>
              <a:buSzPct val="100000"/>
              <a:buNone/>
            </a:pPr>
            <a:endParaRPr lang="zh-CN" altLang="en-US" sz="18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cs typeface="+mn-ea"/>
              <a:sym typeface="+mn-ea"/>
            </a:endParaRPr>
          </a:p>
          <a:p>
            <a:pPr marL="230505" indent="457200" algn="just">
              <a:buClr>
                <a:schemeClr val="accent5">
                  <a:lumMod val="75000"/>
                </a:schemeClr>
              </a:buClr>
              <a:buSzPct val="100000"/>
              <a:buNone/>
            </a:pPr>
            <a:endParaRPr lang="en-US" altLang="zh-CN" sz="18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+mn-ea"/>
              <a:sym typeface="+mn-lt"/>
            </a:endParaRPr>
          </a:p>
        </p:txBody>
      </p:sp>
      <p:sp>
        <p:nvSpPr>
          <p:cNvPr id="9" name="内容占位符 1"/>
          <p:cNvSpPr txBox="1"/>
          <p:nvPr/>
        </p:nvSpPr>
        <p:spPr bwMode="auto">
          <a:xfrm>
            <a:off x="408305" y="1626235"/>
            <a:ext cx="11010900" cy="50399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441325" indent="-268605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60000"/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25805" indent="-263525" algn="l" defTabSz="898525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80000"/>
              <a:buFont typeface="Wingdings" panose="05000000000000000000" pitchFamily="2" charset="2"/>
              <a:buChar char="p"/>
              <a:defRPr sz="20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91440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60000"/>
              <a:buFont typeface="Wingdings" panose="05000000000000000000" pitchFamily="2" charset="2"/>
              <a:buChar char="p"/>
              <a:defRPr sz="16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18745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BCBFCE"/>
              </a:buClr>
              <a:buSzPct val="60000"/>
              <a:buFont typeface="Wingdings" panose="05000000000000000000" pitchFamily="2" charset="2"/>
              <a:buChar char="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1462405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CDD8E3"/>
              </a:buClr>
              <a:buSzPct val="68000"/>
              <a:buFont typeface="Wingdings 2" panose="05020102010507070707" pitchFamily="18" charset="2"/>
              <a:buChar char=""/>
              <a:defRPr sz="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 panose="05000000000000000000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endParaRPr lang="en-US" altLang="zh-CN" sz="2400" b="1" dirty="0">
              <a:latin typeface="+mn-lt"/>
              <a:ea typeface="+mn-ea"/>
              <a:cs typeface="+mn-lt"/>
              <a:sym typeface="+mn-lt"/>
            </a:endParaRPr>
          </a:p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endParaRPr lang="en-US" altLang="zh-CN" sz="2400" b="1" dirty="0">
              <a:latin typeface="+mn-lt"/>
              <a:ea typeface="+mn-ea"/>
              <a:cs typeface="+mn-lt"/>
              <a:sym typeface="+mn-lt"/>
            </a:endParaRPr>
          </a:p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endParaRPr lang="en-US" altLang="zh-CN" sz="2400" b="1" dirty="0">
              <a:latin typeface="+mn-lt"/>
              <a:ea typeface="+mn-ea"/>
              <a:cs typeface="+mn-lt"/>
              <a:sym typeface="+mn-lt"/>
            </a:endParaRPr>
          </a:p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endParaRPr lang="en-US" altLang="zh-CN" sz="2400" b="1" dirty="0">
              <a:latin typeface="+mn-lt"/>
              <a:ea typeface="+mn-ea"/>
              <a:cs typeface="+mn-lt"/>
              <a:sym typeface="+mn-lt"/>
            </a:endParaRPr>
          </a:p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endParaRPr lang="en-US" altLang="zh-CN" sz="2400" b="1" dirty="0">
              <a:latin typeface="+mn-lt"/>
              <a:ea typeface="+mn-ea"/>
              <a:cs typeface="+mn-lt"/>
              <a:sym typeface="+mn-lt"/>
            </a:endParaRPr>
          </a:p>
        </p:txBody>
      </p:sp>
      <p:sp>
        <p:nvSpPr>
          <p:cNvPr id="34" name="TextBox 15"/>
          <p:cNvSpPr txBox="1">
            <a:spLocks noChangeArrowheads="1"/>
          </p:cNvSpPr>
          <p:nvPr/>
        </p:nvSpPr>
        <p:spPr bwMode="auto">
          <a:xfrm>
            <a:off x="239395" y="134620"/>
            <a:ext cx="11522075" cy="844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noAutofit/>
          </a:bodyPr>
          <a:p>
            <a:pPr defTabSz="1424940" eaLnBrk="0" hangingPunct="0"/>
            <a:r>
              <a:rPr lang="en-US" altLang="zh-CN" sz="4400" b="1" kern="0" dirty="0">
                <a:solidFill>
                  <a:srgbClr val="FFC000"/>
                </a:solidFill>
                <a:cs typeface="+mn-ea"/>
                <a:sym typeface="+mn-lt"/>
              </a:rPr>
              <a:t>4</a:t>
            </a:r>
            <a:r>
              <a:rPr lang="zh-CN" altLang="en-US" sz="4400" b="1" kern="0" dirty="0">
                <a:solidFill>
                  <a:srgbClr val="FFC000"/>
                </a:solidFill>
                <a:cs typeface="+mn-ea"/>
                <a:sym typeface="+mn-lt"/>
              </a:rPr>
              <a:t> </a:t>
            </a:r>
            <a:r>
              <a:rPr lang="en-US" altLang="zh-CN" sz="4400" b="1" kern="0" dirty="0">
                <a:solidFill>
                  <a:srgbClr val="FFC000"/>
                </a:solidFill>
                <a:cs typeface="+mn-ea"/>
                <a:sym typeface="+mn-lt"/>
              </a:rPr>
              <a:t>Experimental Results</a:t>
            </a:r>
            <a:endParaRPr lang="en-US" altLang="zh-CN" sz="4400" b="1" kern="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45" y="2188845"/>
            <a:ext cx="10725150" cy="3781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08305" y="1617345"/>
            <a:ext cx="11010265" cy="5049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1" name="Slide Number Placeholder 7"/>
          <p:cNvSpPr txBox="1">
            <a:spLocks noGrp="1"/>
          </p:cNvSpPr>
          <p:nvPr>
            <p:ph type="sldNum" sz="quarter" idx="4294967295"/>
          </p:nvPr>
        </p:nvSpPr>
        <p:spPr>
          <a:xfrm>
            <a:off x="11179810" y="6410704"/>
            <a:ext cx="173990" cy="256416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 defTabSz="1828800">
              <a:defRPr sz="2400">
                <a:solidFill>
                  <a:srgbClr val="888888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fld id="{86CB4B4D-7CA3-9044-876B-883B54F8677D}" type="slidenum">
              <a:rPr sz="1200"/>
            </a:fld>
            <a:endParaRPr sz="1200"/>
          </a:p>
        </p:txBody>
      </p:sp>
      <p:sp>
        <p:nvSpPr>
          <p:cNvPr id="172" name="矩形 1"/>
          <p:cNvSpPr/>
          <p:nvPr/>
        </p:nvSpPr>
        <p:spPr>
          <a:xfrm>
            <a:off x="0" y="1"/>
            <a:ext cx="12192000" cy="1016001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 sz="900"/>
          </a:p>
        </p:txBody>
      </p:sp>
      <p:sp>
        <p:nvSpPr>
          <p:cNvPr id="173" name="矩形 2"/>
          <p:cNvSpPr/>
          <p:nvPr/>
        </p:nvSpPr>
        <p:spPr>
          <a:xfrm>
            <a:off x="0" y="1"/>
            <a:ext cx="12192000" cy="1016001"/>
          </a:xfrm>
          <a:prstGeom prst="rect">
            <a:avLst/>
          </a:prstGeom>
          <a:solidFill>
            <a:srgbClr val="002B91"/>
          </a:solidFill>
          <a:ln w="12700">
            <a:miter lim="400000"/>
          </a:ln>
          <a:effectLst>
            <a:outerShdw blurRad="101600" dist="127000" dir="2700000" rotWithShape="0">
              <a:srgbClr val="000000">
                <a:alpha val="40000"/>
              </a:srgbClr>
            </a:outerShdw>
          </a:effectLst>
        </p:spPr>
        <p:txBody>
          <a:bodyPr lIns="25400" tIns="25400" rIns="25400" bIns="25400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 sz="84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 sz="4200"/>
          </a:p>
        </p:txBody>
      </p:sp>
      <p:sp>
        <p:nvSpPr>
          <p:cNvPr id="4" name="内容占位符 1"/>
          <p:cNvSpPr txBox="1"/>
          <p:nvPr/>
        </p:nvSpPr>
        <p:spPr bwMode="auto">
          <a:xfrm>
            <a:off x="0" y="1055407"/>
            <a:ext cx="10518628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>
            <a:lvl1pPr marL="441325" indent="-268605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60000"/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25805" indent="-263525" algn="l" defTabSz="898525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80000"/>
              <a:buFont typeface="Wingdings" panose="05000000000000000000" pitchFamily="2" charset="2"/>
              <a:buChar char="p"/>
              <a:defRPr sz="20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91440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60000"/>
              <a:buFont typeface="Wingdings" panose="05000000000000000000" pitchFamily="2" charset="2"/>
              <a:buChar char="p"/>
              <a:defRPr sz="16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18745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BCBFCE"/>
              </a:buClr>
              <a:buSzPct val="60000"/>
              <a:buFont typeface="Wingdings" panose="05000000000000000000" pitchFamily="2" charset="2"/>
              <a:buChar char="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1462405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CDD8E3"/>
              </a:buClr>
              <a:buSzPct val="68000"/>
              <a:buFont typeface="Wingdings 2" panose="05020102010507070707" pitchFamily="18" charset="2"/>
              <a:buChar char=""/>
              <a:defRPr sz="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 panose="05000000000000000000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7705" indent="-457200" algn="just">
              <a:lnSpc>
                <a:spcPct val="100000"/>
              </a:lnSpc>
              <a:buClr>
                <a:schemeClr val="accent5">
                  <a:lumMod val="75000"/>
                </a:schemeClr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altLang="zh-CN" sz="3200" b="1" dirty="0">
                <a:solidFill>
                  <a:srgbClr val="002B91"/>
                </a:solidFill>
                <a:latin typeface="+mn-lt"/>
                <a:ea typeface="+mn-ea"/>
                <a:cs typeface="+mn-ea"/>
                <a:sym typeface="+mn-lt"/>
              </a:rPr>
              <a:t>Enhancing User Efficiency &amp; Interaction Fluidity</a:t>
            </a:r>
            <a:endParaRPr lang="en-US" altLang="zh-CN" sz="3200" b="1" dirty="0">
              <a:solidFill>
                <a:srgbClr val="002B9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内容占位符 1"/>
          <p:cNvSpPr txBox="1"/>
          <p:nvPr/>
        </p:nvSpPr>
        <p:spPr bwMode="auto">
          <a:xfrm>
            <a:off x="407670" y="1640205"/>
            <a:ext cx="11010900" cy="50406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441325" indent="-268605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60000"/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25805" indent="-263525" algn="l" defTabSz="898525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80000"/>
              <a:buFont typeface="Wingdings" panose="05000000000000000000" pitchFamily="2" charset="2"/>
              <a:buChar char="p"/>
              <a:defRPr sz="20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91440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60000"/>
              <a:buFont typeface="Wingdings" panose="05000000000000000000" pitchFamily="2" charset="2"/>
              <a:buChar char="p"/>
              <a:defRPr sz="16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18745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BCBFCE"/>
              </a:buClr>
              <a:buSzPct val="60000"/>
              <a:buFont typeface="Wingdings" panose="05000000000000000000" pitchFamily="2" charset="2"/>
              <a:buChar char="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1462405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CDD8E3"/>
              </a:buClr>
              <a:buSzPct val="68000"/>
              <a:buFont typeface="Wingdings 2" panose="05020102010507070707" pitchFamily="18" charset="2"/>
              <a:buChar char=""/>
              <a:defRPr sz="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 panose="05000000000000000000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0505" indent="457200" algn="just">
              <a:buClr>
                <a:schemeClr val="accent5">
                  <a:lumMod val="75000"/>
                </a:schemeClr>
              </a:buClr>
              <a:buSzPct val="100000"/>
              <a:buNone/>
            </a:pPr>
            <a:endParaRPr lang="zh-CN" altLang="en-US" sz="18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cs typeface="+mn-ea"/>
              <a:sym typeface="+mn-ea"/>
            </a:endParaRPr>
          </a:p>
          <a:p>
            <a:pPr marL="230505" indent="457200" algn="just">
              <a:buClr>
                <a:schemeClr val="accent5">
                  <a:lumMod val="75000"/>
                </a:schemeClr>
              </a:buClr>
              <a:buSzPct val="100000"/>
              <a:buNone/>
            </a:pPr>
            <a:endParaRPr lang="en-US" altLang="zh-CN" sz="18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+mn-ea"/>
              <a:sym typeface="+mn-lt"/>
            </a:endParaRPr>
          </a:p>
        </p:txBody>
      </p:sp>
      <p:sp>
        <p:nvSpPr>
          <p:cNvPr id="9" name="内容占位符 1"/>
          <p:cNvSpPr txBox="1"/>
          <p:nvPr/>
        </p:nvSpPr>
        <p:spPr bwMode="auto">
          <a:xfrm>
            <a:off x="408305" y="1626235"/>
            <a:ext cx="11010900" cy="50399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441325" indent="-268605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60000"/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25805" indent="-263525" algn="l" defTabSz="898525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80000"/>
              <a:buFont typeface="Wingdings" panose="05000000000000000000" pitchFamily="2" charset="2"/>
              <a:buChar char="p"/>
              <a:defRPr sz="20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91440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60000"/>
              <a:buFont typeface="Wingdings" panose="05000000000000000000" pitchFamily="2" charset="2"/>
              <a:buChar char="p"/>
              <a:defRPr sz="16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18745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BCBFCE"/>
              </a:buClr>
              <a:buSzPct val="60000"/>
              <a:buFont typeface="Wingdings" panose="05000000000000000000" pitchFamily="2" charset="2"/>
              <a:buChar char="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1462405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CDD8E3"/>
              </a:buClr>
              <a:buSzPct val="68000"/>
              <a:buFont typeface="Wingdings 2" panose="05020102010507070707" pitchFamily="18" charset="2"/>
              <a:buChar char=""/>
              <a:defRPr sz="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 panose="05000000000000000000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endParaRPr lang="en-US" altLang="zh-CN" sz="2400" b="1" dirty="0">
              <a:latin typeface="+mn-lt"/>
              <a:ea typeface="+mn-ea"/>
              <a:cs typeface="+mn-lt"/>
              <a:sym typeface="+mn-lt"/>
            </a:endParaRPr>
          </a:p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endParaRPr lang="en-US" altLang="zh-CN" sz="2400" b="1" dirty="0">
              <a:latin typeface="+mn-lt"/>
              <a:ea typeface="+mn-ea"/>
              <a:cs typeface="+mn-lt"/>
              <a:sym typeface="+mn-lt"/>
            </a:endParaRPr>
          </a:p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endParaRPr lang="en-US" altLang="zh-CN" sz="2400" b="1" dirty="0">
              <a:latin typeface="+mn-lt"/>
              <a:ea typeface="+mn-ea"/>
              <a:cs typeface="+mn-lt"/>
              <a:sym typeface="+mn-lt"/>
            </a:endParaRPr>
          </a:p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endParaRPr lang="en-US" altLang="zh-CN" sz="2400" b="1" dirty="0">
              <a:latin typeface="+mn-lt"/>
              <a:ea typeface="+mn-ea"/>
              <a:cs typeface="+mn-lt"/>
              <a:sym typeface="+mn-lt"/>
            </a:endParaRPr>
          </a:p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endParaRPr lang="en-US" altLang="zh-CN" sz="2400" b="1" dirty="0">
              <a:latin typeface="+mn-lt"/>
              <a:ea typeface="+mn-ea"/>
              <a:cs typeface="+mn-lt"/>
              <a:sym typeface="+mn-lt"/>
            </a:endParaRPr>
          </a:p>
        </p:txBody>
      </p:sp>
      <p:sp>
        <p:nvSpPr>
          <p:cNvPr id="34" name="TextBox 15"/>
          <p:cNvSpPr txBox="1">
            <a:spLocks noChangeArrowheads="1"/>
          </p:cNvSpPr>
          <p:nvPr/>
        </p:nvSpPr>
        <p:spPr bwMode="auto">
          <a:xfrm>
            <a:off x="239395" y="134620"/>
            <a:ext cx="11522075" cy="844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noAutofit/>
          </a:bodyPr>
          <a:p>
            <a:pPr defTabSz="1424940" eaLnBrk="0" hangingPunct="0"/>
            <a:r>
              <a:rPr lang="en-US" altLang="zh-CN" sz="4400" b="1" kern="0" dirty="0">
                <a:solidFill>
                  <a:srgbClr val="FFC000"/>
                </a:solidFill>
                <a:cs typeface="+mn-ea"/>
                <a:sym typeface="+mn-lt"/>
              </a:rPr>
              <a:t>4</a:t>
            </a:r>
            <a:r>
              <a:rPr lang="zh-CN" altLang="en-US" sz="4400" b="1" kern="0" dirty="0">
                <a:solidFill>
                  <a:srgbClr val="FFC000"/>
                </a:solidFill>
                <a:cs typeface="+mn-ea"/>
                <a:sym typeface="+mn-lt"/>
              </a:rPr>
              <a:t> </a:t>
            </a:r>
            <a:r>
              <a:rPr lang="en-US" altLang="zh-CN" sz="4400" b="1" kern="0" dirty="0">
                <a:solidFill>
                  <a:srgbClr val="FFC000"/>
                </a:solidFill>
                <a:cs typeface="+mn-ea"/>
                <a:sym typeface="+mn-lt"/>
              </a:rPr>
              <a:t>Experimental Results</a:t>
            </a:r>
            <a:endParaRPr lang="en-US" altLang="zh-CN" sz="4400" b="1" kern="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340" y="1715135"/>
            <a:ext cx="6977380" cy="4809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7A5887-31E0-46E7-931A-4719C884BF64}" type="slidenum">
              <a:rPr lang="zh-CN" altLang="en-US" smtClean="0">
                <a:cs typeface="+mn-ea"/>
                <a:sym typeface="+mn-lt"/>
              </a:rPr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"/>
          <p:cNvSpPr/>
          <p:nvPr/>
        </p:nvSpPr>
        <p:spPr>
          <a:xfrm>
            <a:off x="0" y="1"/>
            <a:ext cx="12192000" cy="1016000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5" name="矩形 2"/>
          <p:cNvSpPr/>
          <p:nvPr/>
        </p:nvSpPr>
        <p:spPr>
          <a:xfrm>
            <a:off x="0" y="1"/>
            <a:ext cx="12192000" cy="1016000"/>
          </a:xfrm>
          <a:prstGeom prst="rect">
            <a:avLst/>
          </a:prstGeom>
          <a:solidFill>
            <a:srgbClr val="002B91"/>
          </a:solidFill>
          <a:ln w="12700" cap="flat" cmpd="sng" algn="ctr">
            <a:noFill/>
            <a:prstDash val="solid"/>
            <a:miter lim="800000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4265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TextBox 8"/>
          <p:cNvSpPr txBox="1">
            <a:spLocks noChangeArrowheads="1"/>
          </p:cNvSpPr>
          <p:nvPr/>
        </p:nvSpPr>
        <p:spPr bwMode="auto">
          <a:xfrm>
            <a:off x="6847205" y="1129030"/>
            <a:ext cx="4507230" cy="4730750"/>
          </a:xfrm>
          <a:prstGeom prst="rect">
            <a:avLst/>
          </a:prstGeom>
          <a:noFill/>
          <a:ln>
            <a:noFill/>
          </a:ln>
        </p:spPr>
        <p:txBody>
          <a:bodyPr wrap="square" lIns="121849" tIns="60927" rIns="121849" bIns="60927">
            <a:noAutofit/>
          </a:bodyPr>
          <a:lstStyle>
            <a:lvl1pPr eaLnBrk="0" hangingPunct="0"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200000"/>
              </a:lnSpc>
              <a:defRPr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Introduction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Related Work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Methodology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Experimental Results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zh-CN" sz="2400" b="1" kern="0" dirty="0">
                <a:solidFill>
                  <a:srgbClr val="123893"/>
                </a:solidFill>
                <a:latin typeface="+mn-lt"/>
                <a:ea typeface="+mn-ea"/>
                <a:cs typeface="+mn-ea"/>
                <a:sym typeface="+mn-lt"/>
              </a:rPr>
              <a:t>Summary and Future Directions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zh-CN" sz="2400" b="1" kern="0" dirty="0">
                <a:solidFill>
                  <a:srgbClr val="123893"/>
                </a:solidFill>
                <a:latin typeface="+mn-lt"/>
                <a:ea typeface="+mn-ea"/>
                <a:cs typeface="+mn-ea"/>
                <a:sym typeface="+mn-lt"/>
              </a:rPr>
              <a:t>Reflections</a:t>
            </a:r>
            <a:endParaRPr lang="en-US" altLang="zh-CN" sz="2400" b="1" kern="0" dirty="0">
              <a:solidFill>
                <a:srgbClr val="123893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33375" y="2764790"/>
            <a:ext cx="3959860" cy="1483360"/>
            <a:chOff x="1819275" y="1143000"/>
            <a:chExt cx="2867025" cy="1483273"/>
          </a:xfrm>
        </p:grpSpPr>
        <p:sp>
          <p:nvSpPr>
            <p:cNvPr id="9" name="矩形 8"/>
            <p:cNvSpPr/>
            <p:nvPr/>
          </p:nvSpPr>
          <p:spPr>
            <a:xfrm>
              <a:off x="1819275" y="1143000"/>
              <a:ext cx="2590800" cy="126682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1705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095500" y="1359448"/>
              <a:ext cx="2590800" cy="126682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6000" b="1" dirty="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715010" y="3107690"/>
            <a:ext cx="35966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6000" b="1" kern="0" dirty="0">
                <a:solidFill>
                  <a:srgbClr val="123893"/>
                </a:solidFill>
                <a:cs typeface="+mn-ea"/>
                <a:sym typeface="+mn-lt"/>
              </a:rPr>
              <a:t>Catalogue</a:t>
            </a:r>
            <a:endParaRPr lang="en-US" altLang="zh-CN" sz="6000" b="1" kern="0" dirty="0">
              <a:solidFill>
                <a:srgbClr val="123893"/>
              </a:solidFill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823760" y="1297851"/>
            <a:ext cx="756526" cy="707886"/>
            <a:chOff x="6058734" y="1203077"/>
            <a:chExt cx="756525" cy="707884"/>
          </a:xfrm>
        </p:grpSpPr>
        <p:sp>
          <p:nvSpPr>
            <p:cNvPr id="13" name="圆角矩形 3"/>
            <p:cNvSpPr/>
            <p:nvPr/>
          </p:nvSpPr>
          <p:spPr>
            <a:xfrm>
              <a:off x="6175939" y="1249442"/>
              <a:ext cx="639320" cy="639320"/>
            </a:xfrm>
            <a:prstGeom prst="roundRect">
              <a:avLst/>
            </a:prstGeom>
            <a:solidFill>
              <a:srgbClr val="FCFCF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058734" y="1203077"/>
              <a:ext cx="620682" cy="70788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3200" b="1" dirty="0">
                  <a:solidFill>
                    <a:prstClr val="black"/>
                  </a:solidFill>
                  <a:cs typeface="+mn-ea"/>
                  <a:sym typeface="+mn-lt"/>
                </a:rPr>
                <a:t> </a:t>
              </a:r>
              <a:r>
                <a:rPr lang="en-US" altLang="zh-CN" sz="4000" b="1" dirty="0">
                  <a:solidFill>
                    <a:prstClr val="black"/>
                  </a:solidFill>
                  <a:cs typeface="+mn-ea"/>
                  <a:sym typeface="+mn-lt"/>
                </a:rPr>
                <a:t> </a:t>
              </a:r>
              <a:r>
                <a: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1</a:t>
              </a:r>
              <a:endParaRPr lang="en-US" altLang="zh-CN" sz="4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877623" y="2085902"/>
            <a:ext cx="715463" cy="639321"/>
            <a:chOff x="4997893" y="2273375"/>
            <a:chExt cx="536598" cy="479491"/>
          </a:xfrm>
          <a:solidFill>
            <a:srgbClr val="002B91"/>
          </a:solidFill>
        </p:grpSpPr>
        <p:sp>
          <p:nvSpPr>
            <p:cNvPr id="19" name="圆角矩形 6"/>
            <p:cNvSpPr/>
            <p:nvPr/>
          </p:nvSpPr>
          <p:spPr>
            <a:xfrm>
              <a:off x="5055001" y="2273375"/>
              <a:ext cx="479490" cy="479491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4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997893" y="2298566"/>
              <a:ext cx="513602" cy="43858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3200" b="1" dirty="0">
                  <a:solidFill>
                    <a:prstClr val="black"/>
                  </a:solidFill>
                  <a:cs typeface="+mn-ea"/>
                  <a:sym typeface="+mn-lt"/>
                </a:rPr>
                <a:t>  </a:t>
              </a:r>
              <a:r>
                <a:rPr lang="en-US" altLang="zh-CN" sz="3200" dirty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  <a:endParaRPr lang="en-US" altLang="zh-CN" sz="3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871481" y="2834610"/>
            <a:ext cx="723951" cy="639321"/>
            <a:chOff x="4923511" y="3044877"/>
            <a:chExt cx="542964" cy="479490"/>
          </a:xfrm>
        </p:grpSpPr>
        <p:sp>
          <p:nvSpPr>
            <p:cNvPr id="22" name="圆角矩形 6"/>
            <p:cNvSpPr/>
            <p:nvPr/>
          </p:nvSpPr>
          <p:spPr>
            <a:xfrm>
              <a:off x="4986984" y="3044877"/>
              <a:ext cx="479491" cy="479490"/>
            </a:xfrm>
            <a:prstGeom prst="roundRect">
              <a:avLst/>
            </a:prstGeom>
            <a:solidFill>
              <a:srgbClr val="F4F4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923511" y="3055473"/>
              <a:ext cx="446276" cy="43858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3200" dirty="0">
                  <a:solidFill>
                    <a:prstClr val="black"/>
                  </a:solidFill>
                  <a:cs typeface="+mn-ea"/>
                  <a:sym typeface="+mn-lt"/>
                </a:rPr>
                <a:t>  </a:t>
              </a:r>
              <a:r>
                <a: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3</a:t>
              </a:r>
              <a:endParaRPr lang="en-US" altLang="zh-CN" sz="4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890327" y="3563757"/>
            <a:ext cx="715459" cy="639321"/>
            <a:chOff x="4997896" y="2273376"/>
            <a:chExt cx="536595" cy="479491"/>
          </a:xfrm>
          <a:solidFill>
            <a:srgbClr val="002B91"/>
          </a:solidFill>
        </p:grpSpPr>
        <p:sp>
          <p:nvSpPr>
            <p:cNvPr id="26" name="圆角矩形 6"/>
            <p:cNvSpPr/>
            <p:nvPr/>
          </p:nvSpPr>
          <p:spPr>
            <a:xfrm>
              <a:off x="5055001" y="2273376"/>
              <a:ext cx="479490" cy="479491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4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997896" y="2303805"/>
              <a:ext cx="513602" cy="43858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3200" b="1" dirty="0">
                  <a:solidFill>
                    <a:prstClr val="black"/>
                  </a:solidFill>
                  <a:cs typeface="+mn-ea"/>
                  <a:sym typeface="+mn-lt"/>
                </a:rPr>
                <a:t>  </a:t>
              </a:r>
              <a:r>
                <a:rPr lang="en-US" altLang="zh-CN" sz="3200" dirty="0">
                  <a:solidFill>
                    <a:schemeClr val="bg1"/>
                  </a:solidFill>
                  <a:cs typeface="+mn-ea"/>
                  <a:sym typeface="+mn-lt"/>
                </a:rPr>
                <a:t>4</a:t>
              </a:r>
              <a:endParaRPr lang="en-US" altLang="zh-CN" sz="3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4" name="TextBox 15"/>
          <p:cNvSpPr txBox="1">
            <a:spLocks noChangeArrowheads="1"/>
          </p:cNvSpPr>
          <p:nvPr/>
        </p:nvSpPr>
        <p:spPr bwMode="auto">
          <a:xfrm>
            <a:off x="239395" y="134620"/>
            <a:ext cx="11522075" cy="844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noAutofit/>
          </a:bodyPr>
          <a:lstStyle/>
          <a:p>
            <a:pPr defTabSz="1424940" eaLnBrk="0" hangingPunct="0"/>
            <a:r>
              <a:rPr lang="en-US" altLang="zh-CN" sz="4000" b="1" kern="0" dirty="0">
                <a:solidFill>
                  <a:srgbClr val="FFC000"/>
                </a:solidFill>
                <a:cs typeface="+mn-ea"/>
                <a:sym typeface="+mn-lt"/>
              </a:rPr>
              <a:t>5 Summary and Future Directions &amp; 6 Reflections</a:t>
            </a:r>
            <a:endParaRPr lang="en-US" altLang="zh-CN" sz="4000" b="1" kern="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874021" y="4283045"/>
            <a:ext cx="723951" cy="639321"/>
            <a:chOff x="4923511" y="3044877"/>
            <a:chExt cx="542964" cy="479490"/>
          </a:xfrm>
        </p:grpSpPr>
        <p:sp>
          <p:nvSpPr>
            <p:cNvPr id="3" name="圆角矩形 6"/>
            <p:cNvSpPr/>
            <p:nvPr/>
          </p:nvSpPr>
          <p:spPr>
            <a:xfrm>
              <a:off x="4986984" y="3044877"/>
              <a:ext cx="479491" cy="479490"/>
            </a:xfrm>
            <a:prstGeom prst="roundRect">
              <a:avLst/>
            </a:prstGeom>
            <a:solidFill>
              <a:srgbClr val="F4F4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923511" y="3055473"/>
              <a:ext cx="441961" cy="437673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p>
              <a:pPr defTabSz="914400"/>
              <a:r>
                <a:rPr lang="en-US" altLang="zh-CN" sz="3200" dirty="0">
                  <a:solidFill>
                    <a:prstClr val="black"/>
                  </a:solidFill>
                  <a:cs typeface="+mn-ea"/>
                  <a:sym typeface="+mn-lt"/>
                </a:rPr>
                <a:t>  5</a:t>
              </a:r>
              <a:endParaRPr lang="en-US" altLang="zh-CN" sz="4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896677" y="5006477"/>
            <a:ext cx="715459" cy="639321"/>
            <a:chOff x="4997896" y="2273376"/>
            <a:chExt cx="536595" cy="479491"/>
          </a:xfrm>
          <a:solidFill>
            <a:srgbClr val="002B91"/>
          </a:solidFill>
        </p:grpSpPr>
        <p:sp>
          <p:nvSpPr>
            <p:cNvPr id="6" name="圆角矩形 6"/>
            <p:cNvSpPr/>
            <p:nvPr/>
          </p:nvSpPr>
          <p:spPr>
            <a:xfrm>
              <a:off x="5055001" y="2273376"/>
              <a:ext cx="479490" cy="479491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 sz="14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997896" y="2303805"/>
              <a:ext cx="513602" cy="4376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p>
              <a:pPr defTabSz="914400"/>
              <a:r>
                <a:rPr lang="en-US" altLang="zh-CN" sz="3200" b="1" dirty="0">
                  <a:solidFill>
                    <a:prstClr val="black"/>
                  </a:solidFill>
                  <a:cs typeface="+mn-ea"/>
                  <a:sym typeface="+mn-lt"/>
                </a:rPr>
                <a:t>  </a:t>
              </a:r>
              <a:r>
                <a:rPr lang="en-US" altLang="zh-CN" sz="3200" dirty="0">
                  <a:solidFill>
                    <a:schemeClr val="bg1"/>
                  </a:solidFill>
                  <a:cs typeface="+mn-ea"/>
                  <a:sym typeface="+mn-lt"/>
                </a:rPr>
                <a:t>6</a:t>
              </a:r>
              <a:endParaRPr lang="en-US" altLang="zh-CN" sz="3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08305" y="1617345"/>
            <a:ext cx="11010265" cy="5049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rcRect r="35082"/>
          <a:stretch>
            <a:fillRect/>
          </a:stretch>
        </p:blipFill>
        <p:spPr>
          <a:xfrm>
            <a:off x="7235190" y="900430"/>
            <a:ext cx="4663440" cy="1727835"/>
          </a:xfrm>
          <a:prstGeom prst="rect">
            <a:avLst/>
          </a:prstGeom>
        </p:spPr>
      </p:pic>
      <p:sp>
        <p:nvSpPr>
          <p:cNvPr id="171" name="Slide Number Placeholder 7"/>
          <p:cNvSpPr txBox="1">
            <a:spLocks noGrp="1"/>
          </p:cNvSpPr>
          <p:nvPr>
            <p:ph type="sldNum" sz="quarter" idx="4294967295"/>
          </p:nvPr>
        </p:nvSpPr>
        <p:spPr>
          <a:xfrm>
            <a:off x="11179810" y="6410704"/>
            <a:ext cx="173990" cy="256416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 defTabSz="1828800">
              <a:defRPr sz="2400">
                <a:solidFill>
                  <a:srgbClr val="888888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fld id="{86CB4B4D-7CA3-9044-876B-883B54F8677D}" type="slidenum">
              <a:rPr sz="1200"/>
            </a:fld>
            <a:endParaRPr sz="1200"/>
          </a:p>
        </p:txBody>
      </p:sp>
      <p:sp>
        <p:nvSpPr>
          <p:cNvPr id="172" name="矩形 1"/>
          <p:cNvSpPr/>
          <p:nvPr/>
        </p:nvSpPr>
        <p:spPr>
          <a:xfrm>
            <a:off x="0" y="1"/>
            <a:ext cx="12192000" cy="1016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 sz="900"/>
          </a:p>
        </p:txBody>
      </p:sp>
      <p:sp>
        <p:nvSpPr>
          <p:cNvPr id="173" name="矩形 2"/>
          <p:cNvSpPr/>
          <p:nvPr/>
        </p:nvSpPr>
        <p:spPr>
          <a:xfrm>
            <a:off x="0" y="1"/>
            <a:ext cx="12192000" cy="1016001"/>
          </a:xfrm>
          <a:prstGeom prst="rect">
            <a:avLst/>
          </a:prstGeom>
          <a:solidFill>
            <a:srgbClr val="002B91"/>
          </a:solidFill>
          <a:ln w="12700">
            <a:miter lim="400000"/>
          </a:ln>
          <a:effectLst>
            <a:outerShdw blurRad="101600" dist="127000" dir="2700000" rotWithShape="0">
              <a:srgbClr val="000000">
                <a:alpha val="40000"/>
              </a:srgbClr>
            </a:outerShdw>
          </a:effectLst>
        </p:spPr>
        <p:txBody>
          <a:bodyPr lIns="25400" tIns="25400" rIns="25400" bIns="25400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 sz="84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 sz="4200"/>
          </a:p>
        </p:txBody>
      </p:sp>
      <p:sp>
        <p:nvSpPr>
          <p:cNvPr id="4" name="内容占位符 1"/>
          <p:cNvSpPr txBox="1"/>
          <p:nvPr/>
        </p:nvSpPr>
        <p:spPr bwMode="auto">
          <a:xfrm>
            <a:off x="0" y="1055407"/>
            <a:ext cx="10518628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>
            <a:lvl1pPr marL="441325" indent="-268605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60000"/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25805" indent="-263525" algn="l" defTabSz="898525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80000"/>
              <a:buFont typeface="Wingdings" panose="05000000000000000000" pitchFamily="2" charset="2"/>
              <a:buChar char="p"/>
              <a:defRPr sz="20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91440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60000"/>
              <a:buFont typeface="Wingdings" panose="05000000000000000000" pitchFamily="2" charset="2"/>
              <a:buChar char="p"/>
              <a:defRPr sz="16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18745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BCBFCE"/>
              </a:buClr>
              <a:buSzPct val="60000"/>
              <a:buFont typeface="Wingdings" panose="05000000000000000000" pitchFamily="2" charset="2"/>
              <a:buChar char="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1462405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CDD8E3"/>
              </a:buClr>
              <a:buSzPct val="68000"/>
              <a:buFont typeface="Wingdings 2" panose="05020102010507070707" pitchFamily="18" charset="2"/>
              <a:buChar char=""/>
              <a:defRPr sz="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 panose="05000000000000000000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7705" indent="-457200" algn="just">
              <a:lnSpc>
                <a:spcPct val="100000"/>
              </a:lnSpc>
              <a:buClr>
                <a:schemeClr val="accent5">
                  <a:lumMod val="75000"/>
                </a:schemeClr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altLang="zh-CN" sz="3200" b="1" dirty="0">
                <a:solidFill>
                  <a:srgbClr val="002B91"/>
                </a:solidFill>
                <a:latin typeface="+mn-lt"/>
                <a:ea typeface="+mn-ea"/>
                <a:cs typeface="+mn-ea"/>
                <a:sym typeface="+mn-lt"/>
              </a:rPr>
              <a:t>Multimodal Interaction</a:t>
            </a:r>
            <a:endParaRPr lang="en-US" altLang="zh-CN" sz="3200" b="1" dirty="0">
              <a:solidFill>
                <a:srgbClr val="002B9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内容占位符 1"/>
          <p:cNvSpPr txBox="1"/>
          <p:nvPr/>
        </p:nvSpPr>
        <p:spPr bwMode="auto">
          <a:xfrm>
            <a:off x="407670" y="1640205"/>
            <a:ext cx="11010900" cy="50406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441325" indent="-268605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60000"/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25805" indent="-263525" algn="l" defTabSz="898525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80000"/>
              <a:buFont typeface="Wingdings" panose="05000000000000000000" pitchFamily="2" charset="2"/>
              <a:buChar char="p"/>
              <a:defRPr sz="20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91440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60000"/>
              <a:buFont typeface="Wingdings" panose="05000000000000000000" pitchFamily="2" charset="2"/>
              <a:buChar char="p"/>
              <a:defRPr sz="16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18745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BCBFCE"/>
              </a:buClr>
              <a:buSzPct val="60000"/>
              <a:buFont typeface="Wingdings" panose="05000000000000000000" pitchFamily="2" charset="2"/>
              <a:buChar char="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1462405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CDD8E3"/>
              </a:buClr>
              <a:buSzPct val="68000"/>
              <a:buFont typeface="Wingdings 2" panose="05020102010507070707" pitchFamily="18" charset="2"/>
              <a:buChar char=""/>
              <a:defRPr sz="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 panose="05000000000000000000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0505" indent="457200" algn="just">
              <a:buClr>
                <a:schemeClr val="accent5">
                  <a:lumMod val="75000"/>
                </a:schemeClr>
              </a:buClr>
              <a:buSzPct val="100000"/>
              <a:buNone/>
            </a:pPr>
            <a:endParaRPr lang="zh-CN" altLang="en-US" sz="18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cs typeface="+mn-ea"/>
              <a:sym typeface="+mn-ea"/>
            </a:endParaRPr>
          </a:p>
          <a:p>
            <a:pPr marL="230505" indent="457200" algn="just">
              <a:buClr>
                <a:schemeClr val="accent5">
                  <a:lumMod val="75000"/>
                </a:schemeClr>
              </a:buClr>
              <a:buSzPct val="100000"/>
              <a:buNone/>
            </a:pPr>
            <a:endParaRPr lang="en-US" altLang="zh-CN" sz="18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+mn-ea"/>
              <a:sym typeface="+mn-lt"/>
            </a:endParaRPr>
          </a:p>
        </p:txBody>
      </p:sp>
      <p:sp>
        <p:nvSpPr>
          <p:cNvPr id="9" name="内容占位符 1"/>
          <p:cNvSpPr txBox="1"/>
          <p:nvPr/>
        </p:nvSpPr>
        <p:spPr bwMode="auto">
          <a:xfrm>
            <a:off x="408305" y="1626235"/>
            <a:ext cx="11010900" cy="50399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441325" indent="-268605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60000"/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25805" indent="-263525" algn="l" defTabSz="898525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80000"/>
              <a:buFont typeface="Wingdings" panose="05000000000000000000" pitchFamily="2" charset="2"/>
              <a:buChar char="p"/>
              <a:defRPr sz="20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91440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60000"/>
              <a:buFont typeface="Wingdings" panose="05000000000000000000" pitchFamily="2" charset="2"/>
              <a:buChar char="p"/>
              <a:defRPr sz="16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18745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BCBFCE"/>
              </a:buClr>
              <a:buSzPct val="60000"/>
              <a:buFont typeface="Wingdings" panose="05000000000000000000" pitchFamily="2" charset="2"/>
              <a:buChar char="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1462405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CDD8E3"/>
              </a:buClr>
              <a:buSzPct val="68000"/>
              <a:buFont typeface="Wingdings 2" panose="05020102010507070707" pitchFamily="18" charset="2"/>
              <a:buChar char=""/>
              <a:defRPr sz="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 panose="05000000000000000000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r>
              <a:rPr lang="en-US" altLang="zh-CN" sz="2400" b="1" dirty="0">
                <a:latin typeface="+mn-lt"/>
                <a:ea typeface="+mn-ea"/>
                <a:cs typeface="+mn-lt"/>
                <a:sym typeface="+mn-lt"/>
              </a:rPr>
              <a:t>Summary: Pen-touch collaboration </a:t>
            </a:r>
            <a:endParaRPr lang="en-US" altLang="zh-CN" sz="2400" b="1" dirty="0">
              <a:latin typeface="+mn-lt"/>
              <a:ea typeface="+mn-ea"/>
              <a:cs typeface="+mn-lt"/>
              <a:sym typeface="+mn-lt"/>
            </a:endParaRPr>
          </a:p>
          <a:p>
            <a:pPr marL="230505" indent="457200" algn="just">
              <a:buClr>
                <a:schemeClr val="accent5">
                  <a:lumMod val="75000"/>
                </a:schemeClr>
              </a:buClr>
              <a:buSzPct val="100000"/>
              <a:buNone/>
            </a:pPr>
            <a:r>
              <a:rPr lang="en-US" altLang="zh-CN" sz="2400" b="1" dirty="0">
                <a:latin typeface="+mn-lt"/>
                <a:ea typeface="+mn-ea"/>
                <a:cs typeface="+mn-lt"/>
                <a:sym typeface="+mn-lt"/>
              </a:rPr>
              <a:t>resolves hierarchical conflicts and enhances data manipulation.</a:t>
            </a:r>
            <a:endParaRPr lang="en-US" altLang="zh-CN" sz="2400" b="1" dirty="0">
              <a:latin typeface="+mn-lt"/>
              <a:ea typeface="+mn-ea"/>
              <a:cs typeface="+mn-lt"/>
              <a:sym typeface="+mn-lt"/>
            </a:endParaRPr>
          </a:p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r>
              <a:rPr lang="en-US" altLang="zh-CN" sz="2400" b="1" dirty="0">
                <a:latin typeface="+mn-lt"/>
                <a:ea typeface="+mn-ea"/>
                <a:cs typeface="+mn-lt"/>
                <a:sym typeface="+mn-lt"/>
              </a:rPr>
              <a:t>Future Directions: Expand direct manipulation paradigm, develop novel interaction grammars, and </a:t>
            </a:r>
            <a:r>
              <a:rPr lang="en-US" altLang="zh-CN" sz="2400" b="1" dirty="0">
                <a:solidFill>
                  <a:srgbClr val="FF0000"/>
                </a:solidFill>
                <a:latin typeface="+mn-lt"/>
                <a:ea typeface="+mn-ea"/>
                <a:cs typeface="+mn-lt"/>
                <a:sym typeface="+mn-lt"/>
              </a:rPr>
              <a:t>balance innovation with user inertia</a:t>
            </a:r>
            <a:r>
              <a:rPr lang="en-US" altLang="zh-CN" sz="2400" b="1" dirty="0">
                <a:latin typeface="+mn-lt"/>
                <a:ea typeface="+mn-ea"/>
                <a:cs typeface="+mn-lt"/>
                <a:sym typeface="+mn-lt"/>
              </a:rPr>
              <a:t>.</a:t>
            </a:r>
            <a:endParaRPr lang="en-US" altLang="zh-CN" sz="2400" b="1" dirty="0">
              <a:latin typeface="+mn-lt"/>
              <a:ea typeface="+mn-ea"/>
              <a:cs typeface="+mn-lt"/>
              <a:sym typeface="+mn-lt"/>
            </a:endParaRPr>
          </a:p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r>
              <a:rPr lang="en-US" altLang="zh-CN" b="1" dirty="0">
                <a:latin typeface="+mn-lt"/>
                <a:ea typeface="+mn-ea"/>
                <a:cs typeface="+mn-lt"/>
                <a:sym typeface="+mn-lt"/>
              </a:rPr>
              <a:t>Key Insights: Pen-based precision interaction resolves input conflicts and offers intuitive workflows.</a:t>
            </a:r>
            <a:endParaRPr lang="en-US" altLang="zh-CN" b="1" dirty="0">
              <a:latin typeface="+mn-lt"/>
              <a:ea typeface="+mn-ea"/>
              <a:cs typeface="+mn-lt"/>
              <a:sym typeface="+mn-lt"/>
            </a:endParaRPr>
          </a:p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r>
              <a:rPr lang="en-US" altLang="zh-CN" b="1" dirty="0">
                <a:latin typeface="+mn-lt"/>
                <a:ea typeface="+mn-ea"/>
                <a:cs typeface="+mn-lt"/>
                <a:sym typeface="+mn-lt"/>
              </a:rPr>
              <a:t>Future Potential: </a:t>
            </a:r>
            <a:r>
              <a:rPr lang="en-US" altLang="zh-CN" b="1" dirty="0">
                <a:solidFill>
                  <a:srgbClr val="FF0000"/>
                </a:solidFill>
                <a:latin typeface="+mn-lt"/>
                <a:ea typeface="+mn-ea"/>
                <a:cs typeface="+mn-lt"/>
                <a:sym typeface="+mn-lt"/>
              </a:rPr>
              <a:t>Multimodal interaction</a:t>
            </a:r>
            <a:r>
              <a:rPr lang="en-US" altLang="zh-CN" b="1" dirty="0">
                <a:latin typeface="+mn-lt"/>
                <a:ea typeface="+mn-ea"/>
                <a:cs typeface="+mn-lt"/>
                <a:sym typeface="+mn-lt"/>
              </a:rPr>
              <a:t> can be further enhanced with hardware advancements and user-centric design.</a:t>
            </a:r>
            <a:endParaRPr lang="en-US" altLang="zh-CN" b="1" dirty="0">
              <a:latin typeface="+mn-lt"/>
              <a:ea typeface="+mn-ea"/>
              <a:cs typeface="+mn-lt"/>
              <a:sym typeface="+mn-lt"/>
            </a:endParaRPr>
          </a:p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endParaRPr lang="en-US" altLang="zh-CN" sz="2400" b="1" dirty="0">
              <a:latin typeface="+mn-lt"/>
              <a:ea typeface="+mn-ea"/>
              <a:cs typeface="+mn-lt"/>
              <a:sym typeface="+mn-lt"/>
            </a:endParaRPr>
          </a:p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endParaRPr lang="en-US" altLang="zh-CN" sz="2400" b="1" dirty="0">
              <a:latin typeface="+mn-lt"/>
              <a:ea typeface="+mn-ea"/>
              <a:cs typeface="+mn-lt"/>
              <a:sym typeface="+mn-lt"/>
            </a:endParaRPr>
          </a:p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endParaRPr lang="en-US" altLang="zh-CN" sz="2400" b="1" dirty="0">
              <a:latin typeface="+mn-lt"/>
              <a:ea typeface="+mn-ea"/>
              <a:cs typeface="+mn-lt"/>
              <a:sym typeface="+mn-lt"/>
            </a:endParaRPr>
          </a:p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endParaRPr lang="en-US" altLang="zh-CN" sz="2400" b="1" dirty="0">
              <a:latin typeface="+mn-lt"/>
              <a:ea typeface="+mn-ea"/>
              <a:cs typeface="+mn-lt"/>
              <a:sym typeface="+mn-lt"/>
            </a:endParaRPr>
          </a:p>
        </p:txBody>
      </p:sp>
      <p:sp>
        <p:nvSpPr>
          <p:cNvPr id="6" name="TextBox 15"/>
          <p:cNvSpPr txBox="1">
            <a:spLocks noChangeArrowheads="1"/>
          </p:cNvSpPr>
          <p:nvPr/>
        </p:nvSpPr>
        <p:spPr bwMode="auto">
          <a:xfrm>
            <a:off x="239395" y="134620"/>
            <a:ext cx="11522075" cy="844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noAutofit/>
          </a:bodyPr>
          <a:p>
            <a:pPr defTabSz="1424940" eaLnBrk="0" hangingPunct="0"/>
            <a:r>
              <a:rPr lang="en-US" altLang="zh-CN" sz="4000" b="1" kern="0" dirty="0">
                <a:solidFill>
                  <a:srgbClr val="FFC000"/>
                </a:solidFill>
                <a:cs typeface="+mn-ea"/>
                <a:sym typeface="+mn-lt"/>
              </a:rPr>
              <a:t>5 Summary and Future Directions &amp; 6 Reflections</a:t>
            </a:r>
            <a:endParaRPr lang="en-US" altLang="zh-CN" sz="4000" b="1" kern="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CFCFC">
                  <a:alpha val="100000"/>
                </a:srgbClr>
              </a:clrFrom>
              <a:clrTo>
                <a:srgbClr val="FCFCF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14105" y="5405755"/>
            <a:ext cx="1991360" cy="133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7A5887-31E0-46E7-931A-4719C884BF64}" type="slidenum">
              <a:rPr lang="zh-CN" altLang="en-US" smtClean="0">
                <a:cs typeface="+mn-ea"/>
                <a:sym typeface="+mn-lt"/>
              </a:rPr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"/>
          <p:cNvSpPr/>
          <p:nvPr/>
        </p:nvSpPr>
        <p:spPr>
          <a:xfrm>
            <a:off x="0" y="1"/>
            <a:ext cx="12192000" cy="1016000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5" name="矩形 2"/>
          <p:cNvSpPr/>
          <p:nvPr/>
        </p:nvSpPr>
        <p:spPr>
          <a:xfrm>
            <a:off x="0" y="-1535"/>
            <a:ext cx="12192000" cy="1016000"/>
          </a:xfrm>
          <a:prstGeom prst="rect">
            <a:avLst/>
          </a:prstGeom>
          <a:solidFill>
            <a:srgbClr val="002B91"/>
          </a:solidFill>
          <a:ln w="12700" cap="flat" cmpd="sng" algn="ctr">
            <a:noFill/>
            <a:prstDash val="solid"/>
            <a:miter lim="800000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4265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TextBox 15"/>
          <p:cNvSpPr txBox="1">
            <a:spLocks noChangeArrowheads="1"/>
          </p:cNvSpPr>
          <p:nvPr/>
        </p:nvSpPr>
        <p:spPr bwMode="auto">
          <a:xfrm>
            <a:off x="229188" y="159987"/>
            <a:ext cx="11522122" cy="768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1424940" eaLnBrk="0" hangingPunct="0"/>
            <a:r>
              <a:rPr lang="en-US" altLang="zh-CN" sz="4400" b="1" kern="0" dirty="0">
                <a:solidFill>
                  <a:srgbClr val="FFC000"/>
                </a:solidFill>
                <a:cs typeface="+mn-ea"/>
                <a:sym typeface="+mn-lt"/>
              </a:rPr>
              <a:t>Reference</a:t>
            </a:r>
            <a:endParaRPr lang="en-US" altLang="zh-CN" sz="4400" b="1" kern="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7" name="矩形: 圆角 16"/>
          <p:cNvSpPr/>
          <p:nvPr/>
        </p:nvSpPr>
        <p:spPr>
          <a:xfrm>
            <a:off x="229235" y="1752600"/>
            <a:ext cx="11762740" cy="4188460"/>
          </a:xfrm>
          <a:prstGeom prst="roundRect">
            <a:avLst>
              <a:gd name="adj" fmla="val 216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78765" y="1752600"/>
            <a:ext cx="11713210" cy="22028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800" dirty="0">
                <a:cs typeface="+mn-ea"/>
                <a:sym typeface="+mn-lt"/>
              </a:rPr>
              <a:t>Cavez, Vincent, et al. “Spreadsheets on interactive surfaces: Breaking through the grid with the pen.” ACM Transactions on Computer-Human Interaction, vol. 31, no. 2, 29 Jan. 2024, pp. 1–33, https://doi.org/10.1145/3630097. </a:t>
            </a:r>
            <a:endParaRPr lang="en-US" altLang="zh-CN" sz="2800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2" descr="嘉定透明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447595" y="5940829"/>
            <a:ext cx="4032448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0" y="-27384"/>
            <a:ext cx="12192000" cy="762000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123384"/>
            <a:ext cx="12192000" cy="762000"/>
          </a:xfrm>
          <a:custGeom>
            <a:avLst/>
            <a:gdLst/>
            <a:ahLst/>
            <a:cxnLst/>
            <a:rect l="l" t="t" r="r" b="b"/>
            <a:pathLst>
              <a:path w="9144000" h="907943">
                <a:moveTo>
                  <a:pt x="0" y="0"/>
                </a:moveTo>
                <a:lnTo>
                  <a:pt x="1873792" y="0"/>
                </a:lnTo>
                <a:cubicBezTo>
                  <a:pt x="2192283" y="450108"/>
                  <a:pt x="2717243" y="743104"/>
                  <a:pt x="3310635" y="743104"/>
                </a:cubicBezTo>
                <a:cubicBezTo>
                  <a:pt x="3904028" y="743104"/>
                  <a:pt x="4428987" y="450108"/>
                  <a:pt x="4747478" y="0"/>
                </a:cubicBezTo>
                <a:lnTo>
                  <a:pt x="9144000" y="0"/>
                </a:lnTo>
                <a:lnTo>
                  <a:pt x="9144000" y="907943"/>
                </a:lnTo>
                <a:lnTo>
                  <a:pt x="0" y="907943"/>
                </a:lnTo>
                <a:close/>
              </a:path>
            </a:pathLst>
          </a:custGeom>
          <a:pattFill prst="dkUpDiag">
            <a:fgClr>
              <a:schemeClr val="tx1">
                <a:lumMod val="65000"/>
                <a:lumOff val="35000"/>
              </a:schemeClr>
            </a:fgClr>
            <a:bgClr>
              <a:schemeClr val="tx1">
                <a:lumMod val="95000"/>
                <a:lumOff val="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2"/>
          <a:srcRect t="25730" b="22912"/>
          <a:stretch>
            <a:fillRect/>
          </a:stretch>
        </p:blipFill>
        <p:spPr>
          <a:xfrm>
            <a:off x="-1" y="-27384"/>
            <a:ext cx="12192001" cy="3552395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-1" y="-27384"/>
            <a:ext cx="12192001" cy="355239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9" name="矩形: 圆角 2"/>
          <p:cNvSpPr/>
          <p:nvPr/>
        </p:nvSpPr>
        <p:spPr>
          <a:xfrm>
            <a:off x="0" y="2318773"/>
            <a:ext cx="12192000" cy="2121160"/>
          </a:xfrm>
          <a:prstGeom prst="roundRect">
            <a:avLst>
              <a:gd name="adj" fmla="val 5960"/>
            </a:avLst>
          </a:prstGeom>
          <a:solidFill>
            <a:srgbClr val="002B91"/>
          </a:solidFill>
          <a:ln w="12700" cap="flat" cmpd="sng" algn="ctr">
            <a:noFill/>
            <a:prstDash val="solid"/>
            <a:miter lim="800000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cs typeface="+mn-ea"/>
                <a:sym typeface="+mn-lt"/>
              </a:rPr>
              <a:t>Enhancing Spreadsheet Interaction on Interactive Surfaces through Pen-Based Precision Techniques</a:t>
            </a:r>
            <a:endParaRPr lang="en-US" altLang="zh-CN" sz="4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11540331" y="4539227"/>
            <a:ext cx="6907" cy="1098019"/>
          </a:xfrm>
          <a:prstGeom prst="line">
            <a:avLst/>
          </a:prstGeom>
          <a:ln w="28575">
            <a:solidFill>
              <a:srgbClr val="002B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圆角矩形 2"/>
          <p:cNvSpPr/>
          <p:nvPr/>
        </p:nvSpPr>
        <p:spPr>
          <a:xfrm>
            <a:off x="9348470" y="4575810"/>
            <a:ext cx="2038985" cy="407670"/>
          </a:xfrm>
          <a:prstGeom prst="roundRect">
            <a:avLst>
              <a:gd name="adj" fmla="val 50000"/>
            </a:avLst>
          </a:prstGeom>
          <a:solidFill>
            <a:srgbClr val="002B9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2351716  </a:t>
            </a:r>
            <a:r>
              <a:rPr lang="zh-CN" altLang="en-US" b="1"/>
              <a:t>吴瑞翔</a:t>
            </a:r>
            <a:endParaRPr lang="zh-CN" altLang="en-US" b="1"/>
          </a:p>
        </p:txBody>
      </p:sp>
      <p:sp>
        <p:nvSpPr>
          <p:cNvPr id="4" name="圆角矩形 3"/>
          <p:cNvSpPr/>
          <p:nvPr/>
        </p:nvSpPr>
        <p:spPr>
          <a:xfrm>
            <a:off x="7247890" y="4582795"/>
            <a:ext cx="2038985" cy="407670"/>
          </a:xfrm>
          <a:prstGeom prst="roundRect">
            <a:avLst>
              <a:gd name="adj" fmla="val 50000"/>
            </a:avLst>
          </a:prstGeom>
          <a:solidFill>
            <a:srgbClr val="002B9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2351279  </a:t>
            </a:r>
            <a:r>
              <a:rPr lang="zh-CN" altLang="en-US" b="1"/>
              <a:t>尹诚成</a:t>
            </a:r>
            <a:endParaRPr lang="zh-CN" altLang="en-US" b="1"/>
          </a:p>
        </p:txBody>
      </p:sp>
      <p:sp>
        <p:nvSpPr>
          <p:cNvPr id="6" name="圆角矩形 5"/>
          <p:cNvSpPr/>
          <p:nvPr/>
        </p:nvSpPr>
        <p:spPr>
          <a:xfrm>
            <a:off x="8317230" y="5047615"/>
            <a:ext cx="3070225" cy="407670"/>
          </a:xfrm>
          <a:prstGeom prst="roundRect">
            <a:avLst>
              <a:gd name="adj" fmla="val 50000"/>
            </a:avLst>
          </a:prstGeom>
          <a:solidFill>
            <a:srgbClr val="002B9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/>
              <a:t>School of Computer Science</a:t>
            </a:r>
            <a:endParaRPr lang="en-US" b="1"/>
          </a:p>
        </p:txBody>
      </p:sp>
      <p:sp>
        <p:nvSpPr>
          <p:cNvPr id="7" name="圆角矩形 6"/>
          <p:cNvSpPr/>
          <p:nvPr/>
        </p:nvSpPr>
        <p:spPr>
          <a:xfrm>
            <a:off x="9855200" y="5519420"/>
            <a:ext cx="1532255" cy="407670"/>
          </a:xfrm>
          <a:prstGeom prst="roundRect">
            <a:avLst>
              <a:gd name="adj" fmla="val 50000"/>
            </a:avLst>
          </a:prstGeom>
          <a:solidFill>
            <a:srgbClr val="002B9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/>
              <a:t>2025.3.22</a:t>
            </a:r>
            <a:endParaRPr 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2" descr="嘉定透明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447595" y="5940829"/>
            <a:ext cx="4032448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0" y="-27384"/>
            <a:ext cx="12192000" cy="762000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123384"/>
            <a:ext cx="12192000" cy="762000"/>
          </a:xfrm>
          <a:custGeom>
            <a:avLst/>
            <a:gdLst/>
            <a:ahLst/>
            <a:cxnLst/>
            <a:rect l="l" t="t" r="r" b="b"/>
            <a:pathLst>
              <a:path w="9144000" h="907943">
                <a:moveTo>
                  <a:pt x="0" y="0"/>
                </a:moveTo>
                <a:lnTo>
                  <a:pt x="1873792" y="0"/>
                </a:lnTo>
                <a:cubicBezTo>
                  <a:pt x="2192283" y="450108"/>
                  <a:pt x="2717243" y="743104"/>
                  <a:pt x="3310635" y="743104"/>
                </a:cubicBezTo>
                <a:cubicBezTo>
                  <a:pt x="3904028" y="743104"/>
                  <a:pt x="4428987" y="450108"/>
                  <a:pt x="4747478" y="0"/>
                </a:cubicBezTo>
                <a:lnTo>
                  <a:pt x="9144000" y="0"/>
                </a:lnTo>
                <a:lnTo>
                  <a:pt x="9144000" y="907943"/>
                </a:lnTo>
                <a:lnTo>
                  <a:pt x="0" y="907943"/>
                </a:lnTo>
                <a:close/>
              </a:path>
            </a:pathLst>
          </a:custGeom>
          <a:pattFill prst="dkUpDiag">
            <a:fgClr>
              <a:schemeClr val="tx1">
                <a:lumMod val="65000"/>
                <a:lumOff val="35000"/>
              </a:schemeClr>
            </a:fgClr>
            <a:bgClr>
              <a:schemeClr val="tx1">
                <a:lumMod val="95000"/>
                <a:lumOff val="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2"/>
          <a:srcRect t="25730" b="22912"/>
          <a:stretch>
            <a:fillRect/>
          </a:stretch>
        </p:blipFill>
        <p:spPr>
          <a:xfrm>
            <a:off x="-1" y="-27384"/>
            <a:ext cx="12192001" cy="3552395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-1" y="-27384"/>
            <a:ext cx="12192001" cy="355239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9" name="矩形: 圆角 2"/>
          <p:cNvSpPr/>
          <p:nvPr/>
        </p:nvSpPr>
        <p:spPr>
          <a:xfrm>
            <a:off x="0" y="2318773"/>
            <a:ext cx="12192000" cy="2121160"/>
          </a:xfrm>
          <a:prstGeom prst="roundRect">
            <a:avLst>
              <a:gd name="adj" fmla="val 5960"/>
            </a:avLst>
          </a:prstGeom>
          <a:solidFill>
            <a:srgbClr val="002B91"/>
          </a:solidFill>
          <a:ln w="12700" cap="flat" cmpd="sng" algn="ctr">
            <a:noFill/>
            <a:prstDash val="solid"/>
            <a:miter lim="800000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cs typeface="+mn-ea"/>
                <a:sym typeface="+mn-lt"/>
              </a:rPr>
              <a:t>Research on the Development Status of Multimodal Non-Invasive Brain-Computer Interfaces</a:t>
            </a:r>
            <a:endParaRPr lang="en-US" altLang="zh-CN" sz="4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11540331" y="4539227"/>
            <a:ext cx="6907" cy="1098019"/>
          </a:xfrm>
          <a:prstGeom prst="line">
            <a:avLst/>
          </a:prstGeom>
          <a:ln w="28575">
            <a:solidFill>
              <a:srgbClr val="002B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圆角矩形 2"/>
          <p:cNvSpPr/>
          <p:nvPr/>
        </p:nvSpPr>
        <p:spPr>
          <a:xfrm>
            <a:off x="9348470" y="4575810"/>
            <a:ext cx="2038985" cy="407670"/>
          </a:xfrm>
          <a:prstGeom prst="roundRect">
            <a:avLst>
              <a:gd name="adj" fmla="val 50000"/>
            </a:avLst>
          </a:prstGeom>
          <a:solidFill>
            <a:srgbClr val="002B9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2351716  </a:t>
            </a:r>
            <a:r>
              <a:rPr lang="zh-CN" altLang="en-US" b="1"/>
              <a:t>吴瑞翔</a:t>
            </a:r>
            <a:endParaRPr lang="zh-CN" altLang="en-US" b="1"/>
          </a:p>
        </p:txBody>
      </p:sp>
      <p:sp>
        <p:nvSpPr>
          <p:cNvPr id="4" name="圆角矩形 3"/>
          <p:cNvSpPr/>
          <p:nvPr/>
        </p:nvSpPr>
        <p:spPr>
          <a:xfrm>
            <a:off x="7247890" y="4582795"/>
            <a:ext cx="2038985" cy="407670"/>
          </a:xfrm>
          <a:prstGeom prst="roundRect">
            <a:avLst>
              <a:gd name="adj" fmla="val 50000"/>
            </a:avLst>
          </a:prstGeom>
          <a:solidFill>
            <a:srgbClr val="002B9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2351279  </a:t>
            </a:r>
            <a:r>
              <a:rPr lang="zh-CN" altLang="en-US" b="1"/>
              <a:t>尹诚成</a:t>
            </a:r>
            <a:endParaRPr lang="zh-CN" altLang="en-US" b="1"/>
          </a:p>
        </p:txBody>
      </p:sp>
      <p:sp>
        <p:nvSpPr>
          <p:cNvPr id="6" name="圆角矩形 5"/>
          <p:cNvSpPr/>
          <p:nvPr/>
        </p:nvSpPr>
        <p:spPr>
          <a:xfrm>
            <a:off x="8317230" y="5047615"/>
            <a:ext cx="3070225" cy="407670"/>
          </a:xfrm>
          <a:prstGeom prst="roundRect">
            <a:avLst>
              <a:gd name="adj" fmla="val 50000"/>
            </a:avLst>
          </a:prstGeom>
          <a:solidFill>
            <a:srgbClr val="002B9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/>
              <a:t>School of Computer Science</a:t>
            </a:r>
            <a:endParaRPr lang="en-US" b="1"/>
          </a:p>
        </p:txBody>
      </p:sp>
      <p:sp>
        <p:nvSpPr>
          <p:cNvPr id="7" name="圆角矩形 6"/>
          <p:cNvSpPr/>
          <p:nvPr/>
        </p:nvSpPr>
        <p:spPr>
          <a:xfrm>
            <a:off x="9855200" y="5519420"/>
            <a:ext cx="1532255" cy="407670"/>
          </a:xfrm>
          <a:prstGeom prst="roundRect">
            <a:avLst>
              <a:gd name="adj" fmla="val 50000"/>
            </a:avLst>
          </a:prstGeom>
          <a:solidFill>
            <a:srgbClr val="002B9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/>
              <a:t>2025.3.22</a:t>
            </a:r>
            <a:endParaRPr 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7A5887-31E0-46E7-931A-4719C884BF64}" type="slidenum">
              <a:rPr lang="zh-CN" altLang="en-US" smtClean="0">
                <a:cs typeface="+mn-ea"/>
                <a:sym typeface="+mn-lt"/>
              </a:rPr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"/>
          <p:cNvSpPr/>
          <p:nvPr/>
        </p:nvSpPr>
        <p:spPr>
          <a:xfrm>
            <a:off x="0" y="1"/>
            <a:ext cx="12192000" cy="1016000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5" name="矩形 2"/>
          <p:cNvSpPr/>
          <p:nvPr/>
        </p:nvSpPr>
        <p:spPr>
          <a:xfrm>
            <a:off x="0" y="1"/>
            <a:ext cx="12192000" cy="1016000"/>
          </a:xfrm>
          <a:prstGeom prst="rect">
            <a:avLst/>
          </a:prstGeom>
          <a:solidFill>
            <a:srgbClr val="002B91"/>
          </a:solidFill>
          <a:ln w="12700" cap="flat" cmpd="sng" algn="ctr">
            <a:noFill/>
            <a:prstDash val="solid"/>
            <a:miter lim="800000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4265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TextBox 8"/>
          <p:cNvSpPr txBox="1">
            <a:spLocks noChangeArrowheads="1"/>
          </p:cNvSpPr>
          <p:nvPr/>
        </p:nvSpPr>
        <p:spPr bwMode="auto">
          <a:xfrm>
            <a:off x="5771515" y="1331595"/>
            <a:ext cx="6325235" cy="4552315"/>
          </a:xfrm>
          <a:prstGeom prst="rect">
            <a:avLst/>
          </a:prstGeom>
          <a:noFill/>
          <a:ln>
            <a:noFill/>
          </a:ln>
        </p:spPr>
        <p:txBody>
          <a:bodyPr wrap="square" lIns="121849" tIns="60927" rIns="121849" bIns="60927">
            <a:spAutoFit/>
          </a:bodyPr>
          <a:lstStyle>
            <a:lvl1pPr eaLnBrk="0" hangingPunct="0"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200000"/>
              </a:lnSpc>
              <a:defRPr/>
            </a:pPr>
            <a:r>
              <a:rPr lang="en-US" altLang="zh-CN" sz="2400" b="1" kern="0" dirty="0">
                <a:solidFill>
                  <a:srgbClr val="123893"/>
                </a:solidFill>
                <a:latin typeface="+mn-lt"/>
                <a:ea typeface="+mn-ea"/>
                <a:cs typeface="+mn-ea"/>
                <a:sym typeface="+mn-lt"/>
              </a:rPr>
              <a:t>Introduction</a:t>
            </a:r>
            <a:endParaRPr lang="en-US" altLang="zh-CN" sz="2400" b="1" kern="0" dirty="0">
              <a:solidFill>
                <a:srgbClr val="123893"/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Development Status of Multimodal Non-Invasive BCIs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Recommendations for the Development of Multimodal Non-Invasive BCIs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Reflections, Summary and Outlook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33375" y="2764790"/>
            <a:ext cx="3959860" cy="1483360"/>
            <a:chOff x="1819275" y="1143000"/>
            <a:chExt cx="2867025" cy="1483273"/>
          </a:xfrm>
        </p:grpSpPr>
        <p:sp>
          <p:nvSpPr>
            <p:cNvPr id="9" name="矩形 8"/>
            <p:cNvSpPr/>
            <p:nvPr/>
          </p:nvSpPr>
          <p:spPr>
            <a:xfrm>
              <a:off x="1819275" y="1143000"/>
              <a:ext cx="2590800" cy="126682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1705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095500" y="1359448"/>
              <a:ext cx="2590800" cy="126682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6000" b="1" dirty="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715010" y="3107690"/>
            <a:ext cx="35966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6000" b="1" kern="0" dirty="0">
                <a:solidFill>
                  <a:srgbClr val="123893"/>
                </a:solidFill>
                <a:cs typeface="+mn-ea"/>
                <a:sym typeface="+mn-lt"/>
              </a:rPr>
              <a:t>Catalogue</a:t>
            </a:r>
            <a:endParaRPr lang="en-US" altLang="zh-CN" sz="6000" b="1" kern="0" dirty="0">
              <a:solidFill>
                <a:srgbClr val="123893"/>
              </a:solidFill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901105" y="1450251"/>
            <a:ext cx="756526" cy="707886"/>
            <a:chOff x="6058734" y="1203077"/>
            <a:chExt cx="756525" cy="707884"/>
          </a:xfrm>
        </p:grpSpPr>
        <p:sp>
          <p:nvSpPr>
            <p:cNvPr id="13" name="圆角矩形 3"/>
            <p:cNvSpPr/>
            <p:nvPr/>
          </p:nvSpPr>
          <p:spPr>
            <a:xfrm>
              <a:off x="6175939" y="1249442"/>
              <a:ext cx="639320" cy="639320"/>
            </a:xfrm>
            <a:prstGeom prst="roundRect">
              <a:avLst/>
            </a:prstGeom>
            <a:solidFill>
              <a:srgbClr val="FCFCF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058734" y="1203077"/>
              <a:ext cx="620682" cy="70788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3200" b="1" dirty="0">
                  <a:solidFill>
                    <a:prstClr val="black"/>
                  </a:solidFill>
                  <a:cs typeface="+mn-ea"/>
                  <a:sym typeface="+mn-lt"/>
                </a:rPr>
                <a:t> </a:t>
              </a:r>
              <a:r>
                <a:rPr lang="en-US" altLang="zh-CN" sz="4000" b="1" dirty="0">
                  <a:solidFill>
                    <a:prstClr val="black"/>
                  </a:solidFill>
                  <a:cs typeface="+mn-ea"/>
                  <a:sym typeface="+mn-lt"/>
                </a:rPr>
                <a:t> </a:t>
              </a:r>
              <a:r>
                <a: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1</a:t>
              </a:r>
              <a:endParaRPr lang="en-US" altLang="zh-CN" sz="4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934648" y="2584377"/>
            <a:ext cx="715463" cy="639321"/>
            <a:chOff x="4997893" y="2273375"/>
            <a:chExt cx="536598" cy="479491"/>
          </a:xfrm>
          <a:solidFill>
            <a:srgbClr val="002B91"/>
          </a:solidFill>
        </p:grpSpPr>
        <p:sp>
          <p:nvSpPr>
            <p:cNvPr id="19" name="圆角矩形 6"/>
            <p:cNvSpPr/>
            <p:nvPr/>
          </p:nvSpPr>
          <p:spPr>
            <a:xfrm>
              <a:off x="5055001" y="2273375"/>
              <a:ext cx="479490" cy="479491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4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997893" y="2298566"/>
              <a:ext cx="513602" cy="43858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3200" b="1" dirty="0">
                  <a:solidFill>
                    <a:prstClr val="black"/>
                  </a:solidFill>
                  <a:cs typeface="+mn-ea"/>
                  <a:sym typeface="+mn-lt"/>
                </a:rPr>
                <a:t>  </a:t>
              </a:r>
              <a:r>
                <a:rPr lang="en-US" altLang="zh-CN" sz="3200" dirty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  <a:endParaRPr lang="en-US" altLang="zh-CN" sz="3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941206" y="4031585"/>
            <a:ext cx="723951" cy="639321"/>
            <a:chOff x="4923511" y="3044877"/>
            <a:chExt cx="542964" cy="479490"/>
          </a:xfrm>
        </p:grpSpPr>
        <p:sp>
          <p:nvSpPr>
            <p:cNvPr id="22" name="圆角矩形 6"/>
            <p:cNvSpPr/>
            <p:nvPr/>
          </p:nvSpPr>
          <p:spPr>
            <a:xfrm>
              <a:off x="4986984" y="3044877"/>
              <a:ext cx="479491" cy="479490"/>
            </a:xfrm>
            <a:prstGeom prst="roundRect">
              <a:avLst/>
            </a:prstGeom>
            <a:solidFill>
              <a:srgbClr val="F4F4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923511" y="3055473"/>
              <a:ext cx="446276" cy="43858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3200" dirty="0">
                  <a:solidFill>
                    <a:prstClr val="black"/>
                  </a:solidFill>
                  <a:cs typeface="+mn-ea"/>
                  <a:sym typeface="+mn-lt"/>
                </a:rPr>
                <a:t>  </a:t>
              </a:r>
              <a:r>
                <a: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3</a:t>
              </a:r>
              <a:endParaRPr lang="en-US" altLang="zh-CN" sz="4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962592" y="5200787"/>
            <a:ext cx="715459" cy="639321"/>
            <a:chOff x="4997896" y="2273376"/>
            <a:chExt cx="536595" cy="479491"/>
          </a:xfrm>
          <a:solidFill>
            <a:srgbClr val="002B91"/>
          </a:solidFill>
        </p:grpSpPr>
        <p:sp>
          <p:nvSpPr>
            <p:cNvPr id="26" name="圆角矩形 6"/>
            <p:cNvSpPr/>
            <p:nvPr/>
          </p:nvSpPr>
          <p:spPr>
            <a:xfrm>
              <a:off x="5055001" y="2273376"/>
              <a:ext cx="479490" cy="479491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4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997896" y="2303805"/>
              <a:ext cx="513602" cy="43858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3200" b="1" dirty="0">
                  <a:solidFill>
                    <a:prstClr val="black"/>
                  </a:solidFill>
                  <a:cs typeface="+mn-ea"/>
                  <a:sym typeface="+mn-lt"/>
                </a:rPr>
                <a:t>  </a:t>
              </a:r>
              <a:r>
                <a:rPr lang="en-US" altLang="zh-CN" sz="3200" dirty="0">
                  <a:solidFill>
                    <a:schemeClr val="bg1"/>
                  </a:solidFill>
                  <a:cs typeface="+mn-ea"/>
                  <a:sym typeface="+mn-lt"/>
                </a:rPr>
                <a:t>4</a:t>
              </a:r>
              <a:endParaRPr lang="en-US" altLang="zh-CN" sz="3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4" name="TextBox 15"/>
          <p:cNvSpPr txBox="1">
            <a:spLocks noChangeArrowheads="1"/>
          </p:cNvSpPr>
          <p:nvPr/>
        </p:nvSpPr>
        <p:spPr bwMode="auto">
          <a:xfrm>
            <a:off x="239395" y="134620"/>
            <a:ext cx="11522075" cy="844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noAutofit/>
          </a:bodyPr>
          <a:lstStyle/>
          <a:p>
            <a:pPr defTabSz="1424940" eaLnBrk="0" hangingPunct="0"/>
            <a:r>
              <a:rPr lang="en-US" altLang="zh-CN" sz="4400" b="1" kern="0" dirty="0">
                <a:solidFill>
                  <a:srgbClr val="FFC000"/>
                </a:solidFill>
                <a:cs typeface="+mn-ea"/>
                <a:sym typeface="+mn-lt"/>
              </a:rPr>
              <a:t>1</a:t>
            </a:r>
            <a:r>
              <a:rPr lang="zh-CN" altLang="en-US" sz="4400" b="1" kern="0" dirty="0">
                <a:solidFill>
                  <a:srgbClr val="FFC000"/>
                </a:solidFill>
                <a:cs typeface="+mn-ea"/>
                <a:sym typeface="+mn-lt"/>
              </a:rPr>
              <a:t> </a:t>
            </a:r>
            <a:r>
              <a:rPr lang="en-US" altLang="zh-CN" sz="4400" b="1" kern="0" dirty="0">
                <a:solidFill>
                  <a:srgbClr val="FFC000"/>
                </a:solidFill>
                <a:cs typeface="+mn-ea"/>
                <a:sym typeface="+mn-lt"/>
              </a:rPr>
              <a:t>Introduction</a:t>
            </a:r>
            <a:endParaRPr lang="en-US" altLang="zh-CN" sz="4400" b="1" kern="0" dirty="0">
              <a:solidFill>
                <a:srgbClr val="FFC000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89585" y="1705610"/>
            <a:ext cx="11212195" cy="21634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内容占位符 1"/>
          <p:cNvSpPr txBox="1"/>
          <p:nvPr/>
        </p:nvSpPr>
        <p:spPr bwMode="auto">
          <a:xfrm>
            <a:off x="196215" y="1626870"/>
            <a:ext cx="11504295" cy="22428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441325" indent="-268605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60000"/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25805" indent="-263525" algn="l" defTabSz="898525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80000"/>
              <a:buFont typeface="Wingdings" panose="05000000000000000000" pitchFamily="2" charset="2"/>
              <a:buChar char="p"/>
              <a:defRPr sz="20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91440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60000"/>
              <a:buFont typeface="Wingdings" panose="05000000000000000000" pitchFamily="2" charset="2"/>
              <a:buChar char="p"/>
              <a:defRPr sz="16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18745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BCBFCE"/>
              </a:buClr>
              <a:buSzPct val="60000"/>
              <a:buFont typeface="Wingdings" panose="05000000000000000000" pitchFamily="2" charset="2"/>
              <a:buChar char="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1462405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CDD8E3"/>
              </a:buClr>
              <a:buSzPct val="68000"/>
              <a:buFont typeface="Wingdings 2" panose="05020102010507070707" pitchFamily="18" charset="2"/>
              <a:buChar char=""/>
              <a:defRPr sz="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 panose="05000000000000000000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6255" indent="-285750" algn="just">
              <a:buClr>
                <a:schemeClr val="accent5">
                  <a:lumMod val="75000"/>
                </a:schemeClr>
              </a:buClr>
              <a:buSzPct val="100000"/>
            </a:pPr>
            <a:r>
              <a:rPr lang="en-US" altLang="zh-CN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Technological development: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 Grasping trends and driving innovation</a:t>
            </a:r>
            <a:endParaRPr lang="en-US" altLang="zh-CN" b="1" dirty="0">
              <a:latin typeface="+mn-lt"/>
              <a:ea typeface="+mn-ea"/>
              <a:cs typeface="+mn-ea"/>
              <a:sym typeface="+mn-lt"/>
            </a:endParaRPr>
          </a:p>
          <a:p>
            <a:pPr marL="516255" indent="-285750" algn="just">
              <a:buClr>
                <a:schemeClr val="accent5">
                  <a:lumMod val="75000"/>
                </a:schemeClr>
              </a:buClr>
              <a:buSzPct val="100000"/>
            </a:pPr>
            <a:r>
              <a:rPr lang="en-US" altLang="zh-CN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Market demand: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 Meeting consumer needs and promoting industrial upgrading</a:t>
            </a:r>
            <a:endParaRPr lang="en-US" altLang="zh-CN" b="1" dirty="0">
              <a:latin typeface="+mn-lt"/>
              <a:ea typeface="+mn-ea"/>
              <a:cs typeface="+mn-ea"/>
              <a:sym typeface="+mn-lt"/>
            </a:endParaRPr>
          </a:p>
          <a:p>
            <a:pPr marL="516255" indent="-285750" algn="just">
              <a:buClr>
                <a:schemeClr val="accent5">
                  <a:lumMod val="75000"/>
                </a:schemeClr>
              </a:buClr>
              <a:buSzPct val="100000"/>
            </a:pPr>
            <a:r>
              <a:rPr lang="en-US" altLang="zh-CN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Policy formulation: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 Establishing reasonable standards to guide healthy industry development</a:t>
            </a:r>
            <a:endParaRPr lang="en-US" altLang="zh-CN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7A5887-31E0-46E7-931A-4719C884BF64}" type="slidenum">
              <a:rPr lang="zh-CN" altLang="en-US" smtClean="0">
                <a:cs typeface="+mn-ea"/>
                <a:sym typeface="+mn-lt"/>
              </a:rPr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"/>
          <p:cNvSpPr/>
          <p:nvPr/>
        </p:nvSpPr>
        <p:spPr>
          <a:xfrm>
            <a:off x="0" y="1"/>
            <a:ext cx="12192000" cy="1016000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5" name="矩形 2"/>
          <p:cNvSpPr/>
          <p:nvPr/>
        </p:nvSpPr>
        <p:spPr>
          <a:xfrm>
            <a:off x="0" y="-1535"/>
            <a:ext cx="12192000" cy="1016000"/>
          </a:xfrm>
          <a:prstGeom prst="rect">
            <a:avLst/>
          </a:prstGeom>
          <a:solidFill>
            <a:srgbClr val="002B91"/>
          </a:solidFill>
          <a:ln w="12700" cap="flat" cmpd="sng" algn="ctr">
            <a:noFill/>
            <a:prstDash val="solid"/>
            <a:miter lim="800000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4265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内容占位符 1"/>
          <p:cNvSpPr txBox="1"/>
          <p:nvPr/>
        </p:nvSpPr>
        <p:spPr bwMode="auto">
          <a:xfrm>
            <a:off x="0" y="1132786"/>
            <a:ext cx="10518628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>
            <a:lvl1pPr marL="441325" indent="-268605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60000"/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25805" indent="-263525" algn="l" defTabSz="898525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80000"/>
              <a:buFont typeface="Wingdings" panose="05000000000000000000" pitchFamily="2" charset="2"/>
              <a:buChar char="p"/>
              <a:defRPr sz="20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91440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60000"/>
              <a:buFont typeface="Wingdings" panose="05000000000000000000" pitchFamily="2" charset="2"/>
              <a:buChar char="p"/>
              <a:defRPr sz="16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18745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BCBFCE"/>
              </a:buClr>
              <a:buSzPct val="60000"/>
              <a:buFont typeface="Wingdings" panose="05000000000000000000" pitchFamily="2" charset="2"/>
              <a:buChar char="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1462405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CDD8E3"/>
              </a:buClr>
              <a:buSzPct val="68000"/>
              <a:buFont typeface="Wingdings 2" panose="05020102010507070707" pitchFamily="18" charset="2"/>
              <a:buChar char=""/>
              <a:defRPr sz="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 panose="05000000000000000000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7705" indent="-457200" algn="just">
              <a:lnSpc>
                <a:spcPct val="100000"/>
              </a:lnSpc>
              <a:buClr>
                <a:schemeClr val="accent5">
                  <a:lumMod val="75000"/>
                </a:schemeClr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altLang="zh-CN" sz="3200" b="1" dirty="0">
                <a:solidFill>
                  <a:srgbClr val="002B91"/>
                </a:solidFill>
                <a:latin typeface="+mn-lt"/>
                <a:ea typeface="+mn-ea"/>
                <a:cs typeface="+mn-ea"/>
                <a:sym typeface="+mn-lt"/>
              </a:rPr>
              <a:t>Research Significance</a:t>
            </a:r>
            <a:endParaRPr lang="en-US" altLang="zh-CN" sz="3200" b="1" dirty="0">
              <a:solidFill>
                <a:srgbClr val="002B9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4" name="TextBox 15"/>
          <p:cNvSpPr txBox="1">
            <a:spLocks noChangeArrowheads="1"/>
          </p:cNvSpPr>
          <p:nvPr/>
        </p:nvSpPr>
        <p:spPr bwMode="auto">
          <a:xfrm>
            <a:off x="239395" y="134620"/>
            <a:ext cx="11522075" cy="844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noAutofit/>
          </a:bodyPr>
          <a:p>
            <a:pPr defTabSz="1424940" eaLnBrk="0" hangingPunct="0"/>
            <a:r>
              <a:rPr lang="en-US" altLang="zh-CN" sz="4400" b="1" kern="0" dirty="0">
                <a:solidFill>
                  <a:srgbClr val="FFC000"/>
                </a:solidFill>
                <a:cs typeface="+mn-ea"/>
                <a:sym typeface="+mn-lt"/>
              </a:rPr>
              <a:t>1</a:t>
            </a:r>
            <a:r>
              <a:rPr lang="zh-CN" altLang="en-US" sz="4400" b="1" kern="0" dirty="0">
                <a:solidFill>
                  <a:srgbClr val="FFC000"/>
                </a:solidFill>
                <a:cs typeface="+mn-ea"/>
                <a:sym typeface="+mn-lt"/>
              </a:rPr>
              <a:t> </a:t>
            </a:r>
            <a:r>
              <a:rPr lang="en-US" altLang="zh-CN" sz="4400" b="1" kern="0" dirty="0">
                <a:solidFill>
                  <a:srgbClr val="FFC000"/>
                </a:solidFill>
                <a:cs typeface="+mn-ea"/>
                <a:sym typeface="+mn-lt"/>
              </a:rPr>
              <a:t>Introduction</a:t>
            </a:r>
            <a:endParaRPr lang="en-US" altLang="zh-CN" sz="4400" b="1" kern="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/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2489"/>
          <a:stretch>
            <a:fillRect/>
          </a:stretch>
        </p:blipFill>
        <p:spPr>
          <a:xfrm>
            <a:off x="1318260" y="4041775"/>
            <a:ext cx="4154805" cy="2423160"/>
          </a:xfrm>
          <a:prstGeom prst="rect">
            <a:avLst/>
          </a:prstGeom>
        </p:spPr>
      </p:pic>
      <p:pic>
        <p:nvPicPr>
          <p:cNvPr id="3" name="图片 2" descr="无标题视频——使用Clipchamp制作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245" y="4041775"/>
            <a:ext cx="4308475" cy="2423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7A5887-31E0-46E7-931A-4719C884BF64}" type="slidenum">
              <a:rPr lang="zh-CN" altLang="en-US" smtClean="0">
                <a:cs typeface="+mn-ea"/>
                <a:sym typeface="+mn-lt"/>
              </a:rPr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"/>
          <p:cNvSpPr/>
          <p:nvPr/>
        </p:nvSpPr>
        <p:spPr>
          <a:xfrm>
            <a:off x="0" y="1"/>
            <a:ext cx="12192000" cy="1016000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5" name="矩形 2"/>
          <p:cNvSpPr/>
          <p:nvPr/>
        </p:nvSpPr>
        <p:spPr>
          <a:xfrm>
            <a:off x="0" y="1"/>
            <a:ext cx="12192000" cy="1016000"/>
          </a:xfrm>
          <a:prstGeom prst="rect">
            <a:avLst/>
          </a:prstGeom>
          <a:solidFill>
            <a:srgbClr val="002B91"/>
          </a:solidFill>
          <a:ln w="12700" cap="flat" cmpd="sng" algn="ctr">
            <a:noFill/>
            <a:prstDash val="solid"/>
            <a:miter lim="800000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4265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TextBox 8"/>
          <p:cNvSpPr txBox="1">
            <a:spLocks noChangeArrowheads="1"/>
          </p:cNvSpPr>
          <p:nvPr/>
        </p:nvSpPr>
        <p:spPr bwMode="auto">
          <a:xfrm>
            <a:off x="5771515" y="1331595"/>
            <a:ext cx="6325235" cy="4552315"/>
          </a:xfrm>
          <a:prstGeom prst="rect">
            <a:avLst/>
          </a:prstGeom>
          <a:noFill/>
          <a:ln>
            <a:noFill/>
          </a:ln>
        </p:spPr>
        <p:txBody>
          <a:bodyPr wrap="square" lIns="121849" tIns="60927" rIns="121849" bIns="60927">
            <a:spAutoFit/>
          </a:bodyPr>
          <a:lstStyle>
            <a:lvl1pPr eaLnBrk="0" hangingPunct="0"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200000"/>
              </a:lnSpc>
              <a:defRPr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Introduction</a:t>
            </a:r>
            <a:endParaRPr lang="en-US" altLang="zh-CN" sz="2400" b="1" kern="0" dirty="0">
              <a:solidFill>
                <a:srgbClr val="123893"/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zh-CN" sz="2400" b="1" kern="0" dirty="0">
                <a:solidFill>
                  <a:srgbClr val="123893"/>
                </a:solidFill>
                <a:latin typeface="+mn-lt"/>
                <a:ea typeface="+mn-ea"/>
                <a:cs typeface="+mn-ea"/>
                <a:sym typeface="+mn-lt"/>
              </a:rPr>
              <a:t>Development Status of Multimodal Non-Invasive BCIs</a:t>
            </a:r>
            <a:endParaRPr lang="en-US" altLang="zh-CN" sz="2400" b="1" kern="0" dirty="0">
              <a:solidFill>
                <a:srgbClr val="123893"/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Recommendations for the Development of Multimodal Non-Invasive BCIs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Reflections, Summary and Outlook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33375" y="2764790"/>
            <a:ext cx="3959860" cy="1483360"/>
            <a:chOff x="1819275" y="1143000"/>
            <a:chExt cx="2867025" cy="1483273"/>
          </a:xfrm>
        </p:grpSpPr>
        <p:sp>
          <p:nvSpPr>
            <p:cNvPr id="9" name="矩形 8"/>
            <p:cNvSpPr/>
            <p:nvPr/>
          </p:nvSpPr>
          <p:spPr>
            <a:xfrm>
              <a:off x="1819275" y="1143000"/>
              <a:ext cx="2590800" cy="126682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1705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095500" y="1359448"/>
              <a:ext cx="2590800" cy="126682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6000" b="1" dirty="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715010" y="3107690"/>
            <a:ext cx="35966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6000" b="1" kern="0" dirty="0">
                <a:solidFill>
                  <a:srgbClr val="123893"/>
                </a:solidFill>
                <a:cs typeface="+mn-ea"/>
                <a:sym typeface="+mn-lt"/>
              </a:rPr>
              <a:t>Catalogue</a:t>
            </a:r>
            <a:endParaRPr lang="en-US" altLang="zh-CN" sz="6000" b="1" kern="0" dirty="0">
              <a:solidFill>
                <a:srgbClr val="123893"/>
              </a:solidFill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901105" y="1450251"/>
            <a:ext cx="756526" cy="707886"/>
            <a:chOff x="6058734" y="1203077"/>
            <a:chExt cx="756525" cy="707884"/>
          </a:xfrm>
        </p:grpSpPr>
        <p:sp>
          <p:nvSpPr>
            <p:cNvPr id="13" name="圆角矩形 3"/>
            <p:cNvSpPr/>
            <p:nvPr/>
          </p:nvSpPr>
          <p:spPr>
            <a:xfrm>
              <a:off x="6175939" y="1249442"/>
              <a:ext cx="639320" cy="639320"/>
            </a:xfrm>
            <a:prstGeom prst="roundRect">
              <a:avLst/>
            </a:prstGeom>
            <a:solidFill>
              <a:srgbClr val="FCFCF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058734" y="1203077"/>
              <a:ext cx="620682" cy="70788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3200" b="1" dirty="0">
                  <a:solidFill>
                    <a:prstClr val="black"/>
                  </a:solidFill>
                  <a:cs typeface="+mn-ea"/>
                  <a:sym typeface="+mn-lt"/>
                </a:rPr>
                <a:t> </a:t>
              </a:r>
              <a:r>
                <a:rPr lang="en-US" altLang="zh-CN" sz="4000" b="1" dirty="0">
                  <a:solidFill>
                    <a:prstClr val="black"/>
                  </a:solidFill>
                  <a:cs typeface="+mn-ea"/>
                  <a:sym typeface="+mn-lt"/>
                </a:rPr>
                <a:t> </a:t>
              </a:r>
              <a:r>
                <a: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1</a:t>
              </a:r>
              <a:endParaRPr lang="en-US" altLang="zh-CN" sz="4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934648" y="2584377"/>
            <a:ext cx="715463" cy="639321"/>
            <a:chOff x="4997893" y="2273375"/>
            <a:chExt cx="536598" cy="479491"/>
          </a:xfrm>
          <a:solidFill>
            <a:srgbClr val="002B91"/>
          </a:solidFill>
        </p:grpSpPr>
        <p:sp>
          <p:nvSpPr>
            <p:cNvPr id="19" name="圆角矩形 6"/>
            <p:cNvSpPr/>
            <p:nvPr/>
          </p:nvSpPr>
          <p:spPr>
            <a:xfrm>
              <a:off x="5055001" y="2273375"/>
              <a:ext cx="479490" cy="479491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4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997893" y="2298566"/>
              <a:ext cx="513602" cy="43858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3200" b="1" dirty="0">
                  <a:solidFill>
                    <a:prstClr val="black"/>
                  </a:solidFill>
                  <a:cs typeface="+mn-ea"/>
                  <a:sym typeface="+mn-lt"/>
                </a:rPr>
                <a:t>  </a:t>
              </a:r>
              <a:r>
                <a:rPr lang="en-US" altLang="zh-CN" sz="3200" dirty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  <a:endParaRPr lang="en-US" altLang="zh-CN" sz="3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941206" y="4031585"/>
            <a:ext cx="723951" cy="639321"/>
            <a:chOff x="4923511" y="3044877"/>
            <a:chExt cx="542964" cy="479490"/>
          </a:xfrm>
        </p:grpSpPr>
        <p:sp>
          <p:nvSpPr>
            <p:cNvPr id="22" name="圆角矩形 6"/>
            <p:cNvSpPr/>
            <p:nvPr/>
          </p:nvSpPr>
          <p:spPr>
            <a:xfrm>
              <a:off x="4986984" y="3044877"/>
              <a:ext cx="479491" cy="479490"/>
            </a:xfrm>
            <a:prstGeom prst="roundRect">
              <a:avLst/>
            </a:prstGeom>
            <a:solidFill>
              <a:srgbClr val="F4F4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923511" y="3055473"/>
              <a:ext cx="446276" cy="43858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3200" dirty="0">
                  <a:solidFill>
                    <a:prstClr val="black"/>
                  </a:solidFill>
                  <a:cs typeface="+mn-ea"/>
                  <a:sym typeface="+mn-lt"/>
                </a:rPr>
                <a:t>  </a:t>
              </a:r>
              <a:r>
                <a: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3</a:t>
              </a:r>
              <a:endParaRPr lang="en-US" altLang="zh-CN" sz="4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962592" y="5200787"/>
            <a:ext cx="715459" cy="639321"/>
            <a:chOff x="4997896" y="2273376"/>
            <a:chExt cx="536595" cy="479491"/>
          </a:xfrm>
          <a:solidFill>
            <a:srgbClr val="002B91"/>
          </a:solidFill>
        </p:grpSpPr>
        <p:sp>
          <p:nvSpPr>
            <p:cNvPr id="26" name="圆角矩形 6"/>
            <p:cNvSpPr/>
            <p:nvPr/>
          </p:nvSpPr>
          <p:spPr>
            <a:xfrm>
              <a:off x="5055001" y="2273376"/>
              <a:ext cx="479490" cy="479491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4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997896" y="2303805"/>
              <a:ext cx="513602" cy="43858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3200" b="1" dirty="0">
                  <a:solidFill>
                    <a:prstClr val="black"/>
                  </a:solidFill>
                  <a:cs typeface="+mn-ea"/>
                  <a:sym typeface="+mn-lt"/>
                </a:rPr>
                <a:t>  </a:t>
              </a:r>
              <a:r>
                <a:rPr lang="en-US" altLang="zh-CN" sz="3200" dirty="0">
                  <a:solidFill>
                    <a:schemeClr val="bg1"/>
                  </a:solidFill>
                  <a:cs typeface="+mn-ea"/>
                  <a:sym typeface="+mn-lt"/>
                </a:rPr>
                <a:t>4</a:t>
              </a:r>
              <a:endParaRPr lang="en-US" altLang="zh-CN" sz="3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4" name="TextBox 15"/>
          <p:cNvSpPr txBox="1">
            <a:spLocks noChangeArrowheads="1"/>
          </p:cNvSpPr>
          <p:nvPr/>
        </p:nvSpPr>
        <p:spPr bwMode="auto">
          <a:xfrm>
            <a:off x="239395" y="176530"/>
            <a:ext cx="11522075" cy="844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noAutofit/>
          </a:bodyPr>
          <a:lstStyle/>
          <a:p>
            <a:pPr defTabSz="1424940" eaLnBrk="0" hangingPunct="0"/>
            <a:r>
              <a:rPr lang="en-US" altLang="zh-CN" sz="3600" b="1" kern="0" dirty="0">
                <a:solidFill>
                  <a:srgbClr val="FFC000"/>
                </a:solidFill>
                <a:cs typeface="+mn-ea"/>
                <a:sym typeface="+mn-lt"/>
              </a:rPr>
              <a:t>2 Development Status of Multimodal Non-Invasive BCIs</a:t>
            </a:r>
            <a:endParaRPr lang="en-US" altLang="zh-CN" sz="3600" b="1" kern="0" dirty="0">
              <a:solidFill>
                <a:srgbClr val="FFC000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08305" y="1617345"/>
            <a:ext cx="11010265" cy="5049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1" name="Slide Number Placeholder 7"/>
          <p:cNvSpPr txBox="1">
            <a:spLocks noGrp="1"/>
          </p:cNvSpPr>
          <p:nvPr>
            <p:ph type="sldNum" sz="quarter" idx="4294967295"/>
          </p:nvPr>
        </p:nvSpPr>
        <p:spPr>
          <a:xfrm>
            <a:off x="11179810" y="6410704"/>
            <a:ext cx="173990" cy="256416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 defTabSz="1828800">
              <a:defRPr sz="2400">
                <a:solidFill>
                  <a:srgbClr val="888888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fld id="{86CB4B4D-7CA3-9044-876B-883B54F8677D}" type="slidenum">
              <a:rPr sz="1200"/>
            </a:fld>
            <a:endParaRPr sz="1200"/>
          </a:p>
        </p:txBody>
      </p:sp>
      <p:sp>
        <p:nvSpPr>
          <p:cNvPr id="172" name="矩形 1"/>
          <p:cNvSpPr/>
          <p:nvPr/>
        </p:nvSpPr>
        <p:spPr>
          <a:xfrm>
            <a:off x="0" y="1"/>
            <a:ext cx="12192000" cy="1016001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 sz="900"/>
          </a:p>
        </p:txBody>
      </p:sp>
      <p:sp>
        <p:nvSpPr>
          <p:cNvPr id="173" name="矩形 2"/>
          <p:cNvSpPr/>
          <p:nvPr/>
        </p:nvSpPr>
        <p:spPr>
          <a:xfrm>
            <a:off x="0" y="1"/>
            <a:ext cx="12192000" cy="1016001"/>
          </a:xfrm>
          <a:prstGeom prst="rect">
            <a:avLst/>
          </a:prstGeom>
          <a:solidFill>
            <a:srgbClr val="002B91"/>
          </a:solidFill>
          <a:ln w="12700">
            <a:miter lim="400000"/>
          </a:ln>
          <a:effectLst>
            <a:outerShdw blurRad="101600" dist="127000" dir="2700000" rotWithShape="0">
              <a:srgbClr val="000000">
                <a:alpha val="40000"/>
              </a:srgbClr>
            </a:outerShdw>
          </a:effectLst>
        </p:spPr>
        <p:txBody>
          <a:bodyPr lIns="25400" tIns="25400" rIns="25400" bIns="25400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 sz="84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 sz="4200"/>
          </a:p>
        </p:txBody>
      </p:sp>
      <p:sp>
        <p:nvSpPr>
          <p:cNvPr id="3" name="内容占位符 1"/>
          <p:cNvSpPr txBox="1"/>
          <p:nvPr/>
        </p:nvSpPr>
        <p:spPr bwMode="auto">
          <a:xfrm>
            <a:off x="0" y="1055407"/>
            <a:ext cx="10518628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>
            <a:lvl1pPr marL="441325" indent="-268605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60000"/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25805" indent="-263525" algn="l" defTabSz="898525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80000"/>
              <a:buFont typeface="Wingdings" panose="05000000000000000000" pitchFamily="2" charset="2"/>
              <a:buChar char="p"/>
              <a:defRPr sz="20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91440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60000"/>
              <a:buFont typeface="Wingdings" panose="05000000000000000000" pitchFamily="2" charset="2"/>
              <a:buChar char="p"/>
              <a:defRPr sz="16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18745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BCBFCE"/>
              </a:buClr>
              <a:buSzPct val="60000"/>
              <a:buFont typeface="Wingdings" panose="05000000000000000000" pitchFamily="2" charset="2"/>
              <a:buChar char="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1462405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CDD8E3"/>
              </a:buClr>
              <a:buSzPct val="68000"/>
              <a:buFont typeface="Wingdings 2" panose="05020102010507070707" pitchFamily="18" charset="2"/>
              <a:buChar char=""/>
              <a:defRPr sz="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 panose="05000000000000000000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7705" indent="-457200" algn="just">
              <a:lnSpc>
                <a:spcPct val="100000"/>
              </a:lnSpc>
              <a:buClr>
                <a:schemeClr val="accent5">
                  <a:lumMod val="75000"/>
                </a:schemeClr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altLang="zh-CN" sz="3200" b="1" dirty="0">
                <a:solidFill>
                  <a:srgbClr val="002B91"/>
                </a:solidFill>
                <a:latin typeface="+mn-lt"/>
                <a:ea typeface="+mn-ea"/>
                <a:cs typeface="+mn-ea"/>
                <a:sym typeface="+mn-lt"/>
              </a:rPr>
              <a:t>(1) Signal Acquisition and Preprocessing Techniques</a:t>
            </a:r>
            <a:endParaRPr lang="en-US" altLang="zh-CN" sz="3200" b="1" dirty="0">
              <a:solidFill>
                <a:srgbClr val="002B9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内容占位符 1"/>
          <p:cNvSpPr txBox="1"/>
          <p:nvPr/>
        </p:nvSpPr>
        <p:spPr bwMode="auto">
          <a:xfrm>
            <a:off x="408305" y="1626235"/>
            <a:ext cx="11010900" cy="50406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441325" indent="-268605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60000"/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25805" indent="-263525" algn="l" defTabSz="898525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80000"/>
              <a:buFont typeface="Wingdings" panose="05000000000000000000" pitchFamily="2" charset="2"/>
              <a:buChar char="p"/>
              <a:defRPr sz="20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91440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60000"/>
              <a:buFont typeface="Wingdings" panose="05000000000000000000" pitchFamily="2" charset="2"/>
              <a:buChar char="p"/>
              <a:defRPr sz="16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18745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BCBFCE"/>
              </a:buClr>
              <a:buSzPct val="60000"/>
              <a:buFont typeface="Wingdings" panose="05000000000000000000" pitchFamily="2" charset="2"/>
              <a:buChar char="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1462405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CDD8E3"/>
              </a:buClr>
              <a:buSzPct val="68000"/>
              <a:buFont typeface="Wingdings 2" panose="05020102010507070707" pitchFamily="18" charset="2"/>
              <a:buChar char=""/>
              <a:defRPr sz="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 panose="05000000000000000000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r>
              <a:rPr lang="en-US" altLang="zh-CN" b="1" dirty="0">
                <a:latin typeface="+mn-lt"/>
                <a:ea typeface="+mn-ea"/>
                <a:cs typeface="+mn-lt"/>
                <a:sym typeface="+mn-lt"/>
              </a:rPr>
              <a:t>Device Progress:</a:t>
            </a:r>
            <a:endParaRPr lang="zh-CN" altLang="en-US" b="1" dirty="0">
              <a:solidFill>
                <a:srgbClr val="FF0000"/>
              </a:solidFill>
              <a:latin typeface="+mn-lt"/>
              <a:ea typeface="+mn-ea"/>
              <a:cs typeface="+mn-lt"/>
              <a:sym typeface="+mn-lt"/>
            </a:endParaRPr>
          </a:p>
          <a:p>
            <a:pPr marL="800735" lvl="1" indent="-285750" algn="just">
              <a:buClr>
                <a:schemeClr val="accent5">
                  <a:lumMod val="75000"/>
                </a:schemeClr>
              </a:buClr>
              <a:buSzPct val="100000"/>
            </a:pPr>
            <a:r>
              <a:rPr lang="en-US" altLang="zh-CN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cs typeface="+mn-ea"/>
                <a:sym typeface="+mn-ea"/>
              </a:rPr>
              <a:t>Wireless multi-channel devices enable real-time signal acquisition.</a:t>
            </a:r>
            <a:endParaRPr lang="en-US" altLang="zh-CN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cs typeface="+mn-ea"/>
              <a:sym typeface="+mn-ea"/>
            </a:endParaRPr>
          </a:p>
          <a:p>
            <a:pPr marL="800735" lvl="1" indent="-285750" algn="just">
              <a:buClr>
                <a:schemeClr val="accent5">
                  <a:lumMod val="75000"/>
                </a:schemeClr>
              </a:buClr>
              <a:buSzPct val="100000"/>
            </a:pPr>
            <a:r>
              <a:rPr lang="en-US" altLang="zh-CN" sz="20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cs typeface="+mn-ea"/>
                <a:sym typeface="+mn-lt"/>
              </a:rPr>
              <a:t>Seamless integration with multimodal modules.</a:t>
            </a:r>
            <a:endParaRPr lang="en-US" altLang="zh-CN" sz="20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cs typeface="+mn-ea"/>
              <a:sym typeface="+mn-lt"/>
            </a:endParaRPr>
          </a:p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r>
              <a:rPr lang="en-US" altLang="zh-CN" sz="2400" b="1" dirty="0">
                <a:solidFill>
                  <a:schemeClr val="tx1"/>
                </a:solidFill>
                <a:latin typeface="+mn-lt"/>
                <a:ea typeface="+mn-ea"/>
                <a:cs typeface="+mn-lt"/>
                <a:sym typeface="+mn-lt"/>
              </a:rPr>
              <a:t>Flexible Electronics:</a:t>
            </a:r>
            <a:endParaRPr lang="en-US" altLang="zh-CN" sz="2400" b="1" dirty="0">
              <a:solidFill>
                <a:schemeClr val="tx1"/>
              </a:solidFill>
              <a:latin typeface="+mn-lt"/>
              <a:ea typeface="+mn-ea"/>
              <a:cs typeface="+mn-lt"/>
              <a:sym typeface="+mn-lt"/>
            </a:endParaRPr>
          </a:p>
          <a:p>
            <a:pPr marL="800735" lvl="1" indent="-285750" algn="just">
              <a:buClr>
                <a:schemeClr val="accent5">
                  <a:lumMod val="75000"/>
                </a:schemeClr>
              </a:buClr>
              <a:buSzPct val="100000"/>
            </a:pPr>
            <a:r>
              <a:rPr lang="en-US" altLang="zh-CN" b="1" dirty="0">
                <a:solidFill>
                  <a:schemeClr val="tx1"/>
                </a:solidFill>
                <a:latin typeface="+mn-lt"/>
                <a:ea typeface="+mn-ea"/>
                <a:cs typeface="+mn-lt"/>
                <a:sym typeface="+mn-lt"/>
              </a:rPr>
              <a:t>Graphene-based flexible electrodes conform to the scalp, optimizing wearability.</a:t>
            </a:r>
            <a:endParaRPr lang="en-US" altLang="zh-CN" b="1" dirty="0">
              <a:solidFill>
                <a:schemeClr val="tx1"/>
              </a:solidFill>
              <a:latin typeface="+mn-lt"/>
              <a:ea typeface="+mn-ea"/>
              <a:cs typeface="+mn-lt"/>
              <a:sym typeface="+mn-lt"/>
            </a:endParaRPr>
          </a:p>
          <a:p>
            <a:pPr marL="800735" lvl="1" indent="-285750" algn="just">
              <a:buClr>
                <a:schemeClr val="accent5">
                  <a:lumMod val="75000"/>
                </a:schemeClr>
              </a:buClr>
              <a:buSzPct val="100000"/>
            </a:pPr>
            <a:endParaRPr lang="en-US" altLang="zh-CN" b="1" dirty="0">
              <a:solidFill>
                <a:schemeClr val="tx1"/>
              </a:solidFill>
              <a:latin typeface="+mn-lt"/>
              <a:ea typeface="+mn-ea"/>
              <a:cs typeface="+mn-lt"/>
              <a:sym typeface="+mn-lt"/>
            </a:endParaRPr>
          </a:p>
          <a:p>
            <a:pPr marL="800735" lvl="1" indent="-285750" algn="just">
              <a:buClr>
                <a:schemeClr val="accent5">
                  <a:lumMod val="75000"/>
                </a:schemeClr>
              </a:buClr>
              <a:buSzPct val="100000"/>
            </a:pPr>
            <a:endParaRPr lang="en-US" altLang="zh-CN" b="1" dirty="0">
              <a:solidFill>
                <a:schemeClr val="tx1"/>
              </a:solidFill>
              <a:latin typeface="+mn-lt"/>
              <a:ea typeface="+mn-ea"/>
              <a:cs typeface="+mn-lt"/>
              <a:sym typeface="+mn-lt"/>
            </a:endParaRPr>
          </a:p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r>
              <a:rPr lang="en-US" altLang="zh-CN" sz="2400" b="1" dirty="0">
                <a:latin typeface="+mn-lt"/>
                <a:ea typeface="+mn-ea"/>
                <a:cs typeface="+mn-lt"/>
                <a:sym typeface="+mn-lt"/>
              </a:rPr>
              <a:t>I</a:t>
            </a:r>
            <a:r>
              <a:rPr lang="en-US" altLang="zh-CN" sz="2400" b="1" dirty="0">
                <a:latin typeface="+mn-lt"/>
                <a:ea typeface="+mn-ea"/>
                <a:cs typeface="+mn-lt"/>
                <a:sym typeface="+mn-lt"/>
              </a:rPr>
              <a:t>nvasive vs. Non-Invasive:</a:t>
            </a:r>
            <a:endParaRPr lang="en-US" altLang="zh-CN" sz="2400" b="1" dirty="0">
              <a:latin typeface="+mn-lt"/>
              <a:ea typeface="+mn-ea"/>
              <a:cs typeface="+mn-lt"/>
              <a:sym typeface="+mn-lt"/>
            </a:endParaRPr>
          </a:p>
          <a:p>
            <a:pPr marL="800735" lvl="1" indent="-285750" algn="just">
              <a:buClr>
                <a:schemeClr val="accent5">
                  <a:lumMod val="75000"/>
                </a:schemeClr>
              </a:buClr>
              <a:buSzPct val="100000"/>
            </a:pPr>
            <a:r>
              <a:rPr lang="en-US" altLang="zh-CN" b="1" dirty="0">
                <a:solidFill>
                  <a:schemeClr val="tx1"/>
                </a:solidFill>
                <a:latin typeface="+mn-lt"/>
                <a:ea typeface="+mn-ea"/>
                <a:cs typeface="+mn-lt"/>
                <a:sym typeface="+mn-lt"/>
              </a:rPr>
              <a:t>Invasive technologies offer high precision but are limited by surgical implantation, hindering clinical adoption.</a:t>
            </a:r>
            <a:endParaRPr lang="en-US" altLang="zh-CN" sz="2000" b="1" dirty="0">
              <a:solidFill>
                <a:schemeClr val="tx1"/>
              </a:solidFill>
              <a:latin typeface="+mn-lt"/>
              <a:ea typeface="+mn-ea"/>
              <a:cs typeface="+mn-lt"/>
              <a:sym typeface="+mn-lt"/>
            </a:endParaRPr>
          </a:p>
          <a:p>
            <a:pPr marL="230505" indent="457200" algn="just">
              <a:buClr>
                <a:schemeClr val="accent5">
                  <a:lumMod val="75000"/>
                </a:schemeClr>
              </a:buClr>
              <a:buSzPct val="100000"/>
              <a:buNone/>
            </a:pPr>
            <a:endParaRPr lang="zh-CN" altLang="en-US" sz="18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cs typeface="+mn-ea"/>
              <a:sym typeface="+mn-ea"/>
            </a:endParaRPr>
          </a:p>
          <a:p>
            <a:pPr marL="230505" indent="457200" algn="just">
              <a:buClr>
                <a:schemeClr val="accent5">
                  <a:lumMod val="75000"/>
                </a:schemeClr>
              </a:buClr>
              <a:buSzPct val="100000"/>
              <a:buNone/>
            </a:pPr>
            <a:endParaRPr lang="en-US" altLang="zh-CN" sz="18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+mn-ea"/>
              <a:sym typeface="+mn-lt"/>
            </a:endParaRPr>
          </a:p>
        </p:txBody>
      </p:sp>
      <p:sp>
        <p:nvSpPr>
          <p:cNvPr id="34" name="TextBox 15"/>
          <p:cNvSpPr txBox="1">
            <a:spLocks noChangeArrowheads="1"/>
          </p:cNvSpPr>
          <p:nvPr/>
        </p:nvSpPr>
        <p:spPr bwMode="auto">
          <a:xfrm>
            <a:off x="239395" y="176530"/>
            <a:ext cx="11522075" cy="844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noAutofit/>
          </a:bodyPr>
          <a:p>
            <a:pPr defTabSz="1424940" eaLnBrk="0" hangingPunct="0"/>
            <a:r>
              <a:rPr lang="en-US" altLang="zh-CN" sz="3600" b="1" kern="0" dirty="0">
                <a:solidFill>
                  <a:srgbClr val="FFC000"/>
                </a:solidFill>
                <a:cs typeface="+mn-ea"/>
                <a:sym typeface="+mn-lt"/>
              </a:rPr>
              <a:t>2 Development Status of Multimodal Non-Invasive BCIs</a:t>
            </a:r>
            <a:endParaRPr lang="en-US" altLang="zh-CN" sz="3600" b="1" kern="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35064"/>
          <a:stretch>
            <a:fillRect/>
          </a:stretch>
        </p:blipFill>
        <p:spPr>
          <a:xfrm>
            <a:off x="8256905" y="1567180"/>
            <a:ext cx="2922905" cy="2073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34500" y="3512185"/>
            <a:ext cx="2795905" cy="220789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820" y="4187190"/>
            <a:ext cx="1518920" cy="145288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8840" y="4187190"/>
            <a:ext cx="1177925" cy="148717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6129020" y="4711065"/>
            <a:ext cx="1496060" cy="139954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en-US" altLang="zh-CN" sz="3600" b="1" i="1">
                <a:solidFill>
                  <a:srgbClr val="002B9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V.S</a:t>
            </a:r>
            <a:endParaRPr lang="en-US" altLang="zh-CN" sz="3600" b="1" i="1">
              <a:solidFill>
                <a:srgbClr val="002B9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08305" y="1617345"/>
            <a:ext cx="11010265" cy="5049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1" name="Slide Number Placeholder 7"/>
          <p:cNvSpPr txBox="1">
            <a:spLocks noGrp="1"/>
          </p:cNvSpPr>
          <p:nvPr>
            <p:ph type="sldNum" sz="quarter" idx="4294967295"/>
          </p:nvPr>
        </p:nvSpPr>
        <p:spPr>
          <a:xfrm>
            <a:off x="11179810" y="6410704"/>
            <a:ext cx="173990" cy="256416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 defTabSz="1828800">
              <a:defRPr sz="2400">
                <a:solidFill>
                  <a:srgbClr val="888888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fld id="{86CB4B4D-7CA3-9044-876B-883B54F8677D}" type="slidenum">
              <a:rPr sz="1200"/>
            </a:fld>
            <a:endParaRPr sz="1200"/>
          </a:p>
        </p:txBody>
      </p:sp>
      <p:sp>
        <p:nvSpPr>
          <p:cNvPr id="172" name="矩形 1"/>
          <p:cNvSpPr/>
          <p:nvPr/>
        </p:nvSpPr>
        <p:spPr>
          <a:xfrm>
            <a:off x="0" y="1"/>
            <a:ext cx="12192000" cy="1016001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 sz="900"/>
          </a:p>
        </p:txBody>
      </p:sp>
      <p:sp>
        <p:nvSpPr>
          <p:cNvPr id="173" name="矩形 2"/>
          <p:cNvSpPr/>
          <p:nvPr/>
        </p:nvSpPr>
        <p:spPr>
          <a:xfrm>
            <a:off x="0" y="1"/>
            <a:ext cx="12192000" cy="1016001"/>
          </a:xfrm>
          <a:prstGeom prst="rect">
            <a:avLst/>
          </a:prstGeom>
          <a:solidFill>
            <a:srgbClr val="002B91"/>
          </a:solidFill>
          <a:ln w="12700">
            <a:miter lim="400000"/>
          </a:ln>
          <a:effectLst>
            <a:outerShdw blurRad="101600" dist="127000" dir="2700000" rotWithShape="0">
              <a:srgbClr val="000000">
                <a:alpha val="40000"/>
              </a:srgbClr>
            </a:outerShdw>
          </a:effectLst>
        </p:spPr>
        <p:txBody>
          <a:bodyPr lIns="25400" tIns="25400" rIns="25400" bIns="25400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 sz="84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 sz="4200"/>
          </a:p>
        </p:txBody>
      </p:sp>
      <p:sp>
        <p:nvSpPr>
          <p:cNvPr id="34" name="TextBox 15"/>
          <p:cNvSpPr txBox="1">
            <a:spLocks noChangeArrowheads="1"/>
          </p:cNvSpPr>
          <p:nvPr/>
        </p:nvSpPr>
        <p:spPr bwMode="auto">
          <a:xfrm>
            <a:off x="239395" y="176530"/>
            <a:ext cx="11522075" cy="844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noAutofit/>
          </a:bodyPr>
          <a:lstStyle/>
          <a:p>
            <a:pPr defTabSz="1424940" eaLnBrk="0" hangingPunct="0"/>
            <a:r>
              <a:rPr lang="en-US" altLang="zh-CN" sz="3600" b="1" kern="0" dirty="0">
                <a:solidFill>
                  <a:srgbClr val="FFC000"/>
                </a:solidFill>
                <a:cs typeface="+mn-ea"/>
                <a:sym typeface="+mn-lt"/>
              </a:rPr>
              <a:t>2 Development Status of Multimodal Non-Invasive BCIs</a:t>
            </a:r>
            <a:endParaRPr lang="en-US" altLang="zh-CN" sz="3600" b="1" kern="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4" name="内容占位符 1"/>
          <p:cNvSpPr txBox="1"/>
          <p:nvPr/>
        </p:nvSpPr>
        <p:spPr bwMode="auto">
          <a:xfrm>
            <a:off x="0" y="1055407"/>
            <a:ext cx="10518628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>
            <a:lvl1pPr marL="441325" indent="-268605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60000"/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25805" indent="-263525" algn="l" defTabSz="898525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80000"/>
              <a:buFont typeface="Wingdings" panose="05000000000000000000" pitchFamily="2" charset="2"/>
              <a:buChar char="p"/>
              <a:defRPr sz="20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91440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60000"/>
              <a:buFont typeface="Wingdings" panose="05000000000000000000" pitchFamily="2" charset="2"/>
              <a:buChar char="p"/>
              <a:defRPr sz="16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18745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BCBFCE"/>
              </a:buClr>
              <a:buSzPct val="60000"/>
              <a:buFont typeface="Wingdings" panose="05000000000000000000" pitchFamily="2" charset="2"/>
              <a:buChar char="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1462405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CDD8E3"/>
              </a:buClr>
              <a:buSzPct val="68000"/>
              <a:buFont typeface="Wingdings 2" panose="05020102010507070707" pitchFamily="18" charset="2"/>
              <a:buChar char=""/>
              <a:defRPr sz="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 panose="05000000000000000000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7705" indent="-457200" algn="just">
              <a:lnSpc>
                <a:spcPct val="100000"/>
              </a:lnSpc>
              <a:buClr>
                <a:schemeClr val="accent5">
                  <a:lumMod val="75000"/>
                </a:schemeClr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altLang="zh-CN" sz="3200" b="1" dirty="0">
                <a:solidFill>
                  <a:srgbClr val="002B91"/>
                </a:solidFill>
                <a:latin typeface="+mn-lt"/>
                <a:ea typeface="+mn-ea"/>
                <a:cs typeface="+mn-ea"/>
                <a:sym typeface="+mn-lt"/>
              </a:rPr>
              <a:t>(2) Decoding Algorithms and Classification Models</a:t>
            </a:r>
            <a:endParaRPr lang="en-US" altLang="zh-CN" sz="3200" b="1" dirty="0">
              <a:solidFill>
                <a:srgbClr val="002B9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内容占位符 1"/>
          <p:cNvSpPr txBox="1"/>
          <p:nvPr/>
        </p:nvSpPr>
        <p:spPr bwMode="auto">
          <a:xfrm>
            <a:off x="408305" y="1626235"/>
            <a:ext cx="11010900" cy="50406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441325" indent="-268605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60000"/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25805" indent="-263525" algn="l" defTabSz="898525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80000"/>
              <a:buFont typeface="Wingdings" panose="05000000000000000000" pitchFamily="2" charset="2"/>
              <a:buChar char="p"/>
              <a:defRPr sz="20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91440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60000"/>
              <a:buFont typeface="Wingdings" panose="05000000000000000000" pitchFamily="2" charset="2"/>
              <a:buChar char="p"/>
              <a:defRPr sz="16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18745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BCBFCE"/>
              </a:buClr>
              <a:buSzPct val="60000"/>
              <a:buFont typeface="Wingdings" panose="05000000000000000000" pitchFamily="2" charset="2"/>
              <a:buChar char="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1462405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CDD8E3"/>
              </a:buClr>
              <a:buSzPct val="68000"/>
              <a:buFont typeface="Wingdings 2" panose="05020102010507070707" pitchFamily="18" charset="2"/>
              <a:buChar char=""/>
              <a:defRPr sz="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 panose="05000000000000000000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r>
              <a:rPr lang="en-US" altLang="zh-CN" b="1" dirty="0">
                <a:solidFill>
                  <a:schemeClr val="tx1"/>
                </a:solidFill>
                <a:latin typeface="+mn-lt"/>
                <a:ea typeface="+mn-ea"/>
                <a:cs typeface="+mn-lt"/>
                <a:sym typeface="+mn-lt"/>
              </a:rPr>
              <a:t>Deep Learning Methods:</a:t>
            </a:r>
            <a:endParaRPr lang="en-US" altLang="zh-CN" b="1" dirty="0">
              <a:solidFill>
                <a:schemeClr val="tx1"/>
              </a:solidFill>
              <a:latin typeface="+mn-lt"/>
              <a:ea typeface="+mn-ea"/>
              <a:cs typeface="+mn-lt"/>
              <a:sym typeface="+mn-lt"/>
            </a:endParaRPr>
          </a:p>
          <a:p>
            <a:pPr marL="1030605" lvl="1" indent="-342900" algn="just">
              <a:buClr>
                <a:schemeClr val="accent5">
                  <a:lumMod val="75000"/>
                </a:schemeClr>
              </a:buClr>
              <a:buSzPct val="100000"/>
            </a:pPr>
            <a:r>
              <a:rPr lang="en-US" altLang="zh-CN" b="1" dirty="0">
                <a:solidFill>
                  <a:schemeClr val="tx1"/>
                </a:solidFill>
                <a:latin typeface="+mn-lt"/>
                <a:ea typeface="+mn-ea"/>
                <a:cs typeface="+mn-lt"/>
                <a:sym typeface="+mn-lt"/>
              </a:rPr>
              <a:t>Lightweight convolutional networks show significant potential in multimodal signal analysis.</a:t>
            </a:r>
            <a:endParaRPr lang="en-US" altLang="zh-CN" b="1" dirty="0">
              <a:solidFill>
                <a:schemeClr val="tx1"/>
              </a:solidFill>
              <a:latin typeface="+mn-lt"/>
              <a:ea typeface="+mn-ea"/>
              <a:cs typeface="+mn-lt"/>
              <a:sym typeface="+mn-lt"/>
            </a:endParaRPr>
          </a:p>
          <a:p>
            <a:pPr marL="1030605" lvl="1" indent="-342900" algn="just">
              <a:buClr>
                <a:schemeClr val="accent5">
                  <a:lumMod val="75000"/>
                </a:schemeClr>
              </a:buClr>
              <a:buSzPct val="100000"/>
            </a:pPr>
            <a:r>
              <a:rPr lang="en-US" altLang="zh-CN" b="1" dirty="0">
                <a:solidFill>
                  <a:schemeClr val="tx1"/>
                </a:solidFill>
                <a:latin typeface="+mn-lt"/>
                <a:ea typeface="+mn-ea"/>
                <a:cs typeface="+mn-lt"/>
                <a:sym typeface="+mn-lt"/>
              </a:rPr>
              <a:t>Applied to tasks like emotion recognition, but high computational demands limit real-time performance on edge devices.</a:t>
            </a:r>
            <a:endParaRPr lang="en-US" altLang="zh-CN" b="1" dirty="0">
              <a:solidFill>
                <a:schemeClr val="tx1"/>
              </a:solidFill>
              <a:latin typeface="+mn-lt"/>
              <a:ea typeface="+mn-ea"/>
              <a:cs typeface="+mn-lt"/>
              <a:sym typeface="+mn-lt"/>
            </a:endParaRPr>
          </a:p>
          <a:p>
            <a:pPr marL="1030605" lvl="1" indent="-342900" algn="just">
              <a:buClr>
                <a:schemeClr val="accent5">
                  <a:lumMod val="75000"/>
                </a:schemeClr>
              </a:buClr>
              <a:buSzPct val="100000"/>
            </a:pPr>
            <a:endParaRPr lang="en-US" altLang="zh-CN" b="1" dirty="0">
              <a:solidFill>
                <a:schemeClr val="tx1"/>
              </a:solidFill>
              <a:latin typeface="+mn-lt"/>
              <a:ea typeface="+mn-ea"/>
              <a:cs typeface="+mn-lt"/>
              <a:sym typeface="+mn-lt"/>
            </a:endParaRPr>
          </a:p>
          <a:p>
            <a:pPr marL="1030605" lvl="1" indent="-342900" algn="just">
              <a:buClr>
                <a:schemeClr val="accent5">
                  <a:lumMod val="75000"/>
                </a:schemeClr>
              </a:buClr>
              <a:buSzPct val="100000"/>
            </a:pPr>
            <a:endParaRPr lang="en-US" altLang="zh-CN" b="1" dirty="0">
              <a:solidFill>
                <a:schemeClr val="tx1"/>
              </a:solidFill>
              <a:latin typeface="+mn-lt"/>
              <a:ea typeface="+mn-ea"/>
              <a:cs typeface="+mn-lt"/>
              <a:sym typeface="+mn-lt"/>
            </a:endParaRPr>
          </a:p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r>
              <a:rPr lang="en-US" altLang="zh-CN" b="1" dirty="0">
                <a:solidFill>
                  <a:schemeClr val="tx1"/>
                </a:solidFill>
                <a:latin typeface="+mn-lt"/>
                <a:ea typeface="+mn-ea"/>
                <a:cs typeface="+mn-lt"/>
                <a:sym typeface="+mn-lt"/>
              </a:rPr>
              <a:t>Challenges:</a:t>
            </a:r>
            <a:endParaRPr lang="en-US" altLang="zh-CN" b="1" dirty="0">
              <a:solidFill>
                <a:schemeClr val="tx1"/>
              </a:solidFill>
              <a:latin typeface="+mn-lt"/>
              <a:ea typeface="+mn-ea"/>
              <a:cs typeface="+mn-lt"/>
              <a:sym typeface="+mn-lt"/>
            </a:endParaRPr>
          </a:p>
          <a:p>
            <a:pPr marL="1030605" lvl="1" indent="-342900" algn="just">
              <a:buClr>
                <a:schemeClr val="accent5">
                  <a:lumMod val="75000"/>
                </a:schemeClr>
              </a:buClr>
              <a:buSzPct val="100000"/>
            </a:pPr>
            <a:r>
              <a:rPr lang="en-US" altLang="zh-CN" b="1" dirty="0">
                <a:solidFill>
                  <a:schemeClr val="tx1"/>
                </a:solidFill>
                <a:latin typeface="+mn-lt"/>
                <a:ea typeface="+mn-ea"/>
                <a:cs typeface="+mn-lt"/>
                <a:sym typeface="+mn-lt"/>
              </a:rPr>
              <a:t>Complexity of multimodal signals.</a:t>
            </a:r>
            <a:endParaRPr lang="en-US" altLang="zh-CN" b="1" dirty="0">
              <a:solidFill>
                <a:schemeClr val="tx1"/>
              </a:solidFill>
              <a:latin typeface="+mn-lt"/>
              <a:ea typeface="+mn-ea"/>
              <a:cs typeface="+mn-lt"/>
              <a:sym typeface="+mn-lt"/>
            </a:endParaRPr>
          </a:p>
          <a:p>
            <a:pPr marL="1030605" lvl="1" indent="-342900" algn="just">
              <a:buClr>
                <a:schemeClr val="accent5">
                  <a:lumMod val="75000"/>
                </a:schemeClr>
              </a:buClr>
              <a:buSzPct val="100000"/>
            </a:pPr>
            <a:r>
              <a:rPr lang="en-US" altLang="zh-CN" b="1" dirty="0">
                <a:solidFill>
                  <a:schemeClr val="tx1"/>
                </a:solidFill>
                <a:latin typeface="+mn-lt"/>
                <a:ea typeface="+mn-ea"/>
                <a:cs typeface="+mn-lt"/>
                <a:sym typeface="+mn-lt"/>
              </a:rPr>
              <a:t>Performance limitations of edge devices.</a:t>
            </a:r>
            <a:endParaRPr lang="en-US" altLang="zh-CN" b="1" dirty="0">
              <a:solidFill>
                <a:schemeClr val="tx1"/>
              </a:solidFill>
              <a:latin typeface="+mn-lt"/>
              <a:ea typeface="+mn-ea"/>
              <a:cs typeface="+mn-lt"/>
              <a:sym typeface="+mn-lt"/>
            </a:endParaRPr>
          </a:p>
          <a:p>
            <a:pPr marL="230505" indent="457200" algn="just">
              <a:buClr>
                <a:schemeClr val="accent5">
                  <a:lumMod val="75000"/>
                </a:schemeClr>
              </a:buClr>
              <a:buSzPct val="100000"/>
              <a:buNone/>
            </a:pPr>
            <a:endParaRPr lang="zh-CN" altLang="en-US" sz="18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cs typeface="+mn-ea"/>
              <a:sym typeface="+mn-ea"/>
            </a:endParaRPr>
          </a:p>
          <a:p>
            <a:pPr marL="230505" indent="457200" algn="just">
              <a:buClr>
                <a:schemeClr val="accent5">
                  <a:lumMod val="75000"/>
                </a:schemeClr>
              </a:buClr>
              <a:buSzPct val="100000"/>
              <a:buNone/>
            </a:pPr>
            <a:endParaRPr lang="en-US" altLang="zh-CN" sz="18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5410200" y="3824605"/>
            <a:ext cx="3738245" cy="2163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9524" r="56621"/>
          <a:stretch>
            <a:fillRect/>
          </a:stretch>
        </p:blipFill>
        <p:spPr>
          <a:xfrm>
            <a:off x="9520555" y="3333750"/>
            <a:ext cx="1499870" cy="161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2718" t="9524" r="-37"/>
          <a:stretch>
            <a:fillRect/>
          </a:stretch>
        </p:blipFill>
        <p:spPr>
          <a:xfrm>
            <a:off x="9197975" y="4949825"/>
            <a:ext cx="1981835" cy="161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08305" y="1617345"/>
            <a:ext cx="11010265" cy="5049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8" name="Slide Number Placeholder 7"/>
          <p:cNvSpPr txBox="1">
            <a:spLocks noGrp="1"/>
          </p:cNvSpPr>
          <p:nvPr>
            <p:ph type="sldNum" sz="quarter" idx="4294967295"/>
          </p:nvPr>
        </p:nvSpPr>
        <p:spPr>
          <a:xfrm>
            <a:off x="11179810" y="6410704"/>
            <a:ext cx="173990" cy="256416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 defTabSz="1828800">
              <a:defRPr sz="2400">
                <a:solidFill>
                  <a:srgbClr val="888888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fld id="{86CB4B4D-7CA3-9044-876B-883B54F8677D}" type="slidenum">
              <a:rPr sz="1200"/>
            </a:fld>
            <a:endParaRPr sz="1200"/>
          </a:p>
        </p:txBody>
      </p:sp>
      <p:sp>
        <p:nvSpPr>
          <p:cNvPr id="259" name="矩形 1"/>
          <p:cNvSpPr/>
          <p:nvPr/>
        </p:nvSpPr>
        <p:spPr>
          <a:xfrm>
            <a:off x="0" y="1"/>
            <a:ext cx="12192000" cy="1016001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 sz="900"/>
          </a:p>
        </p:txBody>
      </p:sp>
      <p:sp>
        <p:nvSpPr>
          <p:cNvPr id="260" name="矩形 2"/>
          <p:cNvSpPr/>
          <p:nvPr/>
        </p:nvSpPr>
        <p:spPr>
          <a:xfrm>
            <a:off x="0" y="1"/>
            <a:ext cx="12192000" cy="1016001"/>
          </a:xfrm>
          <a:prstGeom prst="rect">
            <a:avLst/>
          </a:prstGeom>
          <a:solidFill>
            <a:srgbClr val="002B91"/>
          </a:solidFill>
          <a:ln w="12700">
            <a:miter lim="400000"/>
          </a:ln>
          <a:effectLst>
            <a:outerShdw blurRad="101600" dist="127000" dir="2700000" rotWithShape="0">
              <a:srgbClr val="000000">
                <a:alpha val="40000"/>
              </a:srgbClr>
            </a:outerShdw>
          </a:effectLst>
        </p:spPr>
        <p:txBody>
          <a:bodyPr lIns="25400" tIns="25400" rIns="25400" bIns="25400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 sz="84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 sz="4200"/>
          </a:p>
        </p:txBody>
      </p:sp>
      <p:sp>
        <p:nvSpPr>
          <p:cNvPr id="265" name="[1] Mohamed Abbas , Jyotindra Narayan , Santosha K. Dwivedy. A systematic review on cooperative dual-arm manipulators: modeling, planning, control, and vision strategies [J] International Journal of Intelligent Robotics and Applications ( IF 2.1 ) Pub Da"/>
          <p:cNvSpPr txBox="1"/>
          <p:nvPr/>
        </p:nvSpPr>
        <p:spPr>
          <a:xfrm>
            <a:off x="2201411" y="882827"/>
            <a:ext cx="9990623" cy="234950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1700">
                <a:solidFill>
                  <a:srgbClr val="A7A7A7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3" name="TextBox 15"/>
          <p:cNvSpPr txBox="1">
            <a:spLocks noChangeArrowheads="1"/>
          </p:cNvSpPr>
          <p:nvPr/>
        </p:nvSpPr>
        <p:spPr bwMode="auto">
          <a:xfrm>
            <a:off x="239395" y="176530"/>
            <a:ext cx="11522075" cy="844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noAutofit/>
          </a:bodyPr>
          <a:lstStyle/>
          <a:p>
            <a:pPr defTabSz="1424940" eaLnBrk="0" hangingPunct="0"/>
            <a:r>
              <a:rPr lang="en-US" altLang="zh-CN" sz="3600" b="1" kern="0" dirty="0">
                <a:solidFill>
                  <a:srgbClr val="FFC000"/>
                </a:solidFill>
                <a:cs typeface="+mn-ea"/>
                <a:sym typeface="+mn-lt"/>
              </a:rPr>
              <a:t>2 Development Status of Multimodal Non-Invasive BCIs</a:t>
            </a:r>
            <a:endParaRPr lang="en-US" altLang="zh-CN" sz="3600" b="1" kern="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6" name="内容占位符 1"/>
          <p:cNvSpPr txBox="1"/>
          <p:nvPr/>
        </p:nvSpPr>
        <p:spPr bwMode="auto">
          <a:xfrm>
            <a:off x="0" y="1055407"/>
            <a:ext cx="10518628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>
            <a:lvl1pPr marL="441325" indent="-268605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60000"/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25805" indent="-263525" algn="l" defTabSz="898525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80000"/>
              <a:buFont typeface="Wingdings" panose="05000000000000000000" pitchFamily="2" charset="2"/>
              <a:buChar char="p"/>
              <a:defRPr sz="20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91440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60000"/>
              <a:buFont typeface="Wingdings" panose="05000000000000000000" pitchFamily="2" charset="2"/>
              <a:buChar char="p"/>
              <a:defRPr sz="16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18745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BCBFCE"/>
              </a:buClr>
              <a:buSzPct val="60000"/>
              <a:buFont typeface="Wingdings" panose="05000000000000000000" pitchFamily="2" charset="2"/>
              <a:buChar char="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1462405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CDD8E3"/>
              </a:buClr>
              <a:buSzPct val="68000"/>
              <a:buFont typeface="Wingdings 2" panose="05020102010507070707" pitchFamily="18" charset="2"/>
              <a:buChar char=""/>
              <a:defRPr sz="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 panose="05000000000000000000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7705" indent="-457200" algn="just">
              <a:lnSpc>
                <a:spcPct val="100000"/>
              </a:lnSpc>
              <a:buClr>
                <a:schemeClr val="accent5">
                  <a:lumMod val="75000"/>
                </a:schemeClr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altLang="zh-CN" sz="3200" b="1" dirty="0">
                <a:solidFill>
                  <a:srgbClr val="002B91"/>
                </a:solidFill>
                <a:latin typeface="+mn-lt"/>
                <a:ea typeface="+mn-ea"/>
                <a:cs typeface="+mn-ea"/>
                <a:sym typeface="+mn-lt"/>
              </a:rPr>
              <a:t>(3) </a:t>
            </a:r>
            <a:r>
              <a:rPr lang="en-US" altLang="zh-CN" sz="3200" b="1" dirty="0">
                <a:solidFill>
                  <a:srgbClr val="002B91"/>
                </a:solidFill>
                <a:latin typeface="+mn-lt"/>
                <a:ea typeface="+mn-ea"/>
                <a:cs typeface="+mn-ea"/>
                <a:sym typeface="+mn-lt"/>
              </a:rPr>
              <a:t>Multimodal Feedback Mechanisms</a:t>
            </a:r>
            <a:endParaRPr lang="en-US" altLang="zh-CN" sz="3200" b="1" dirty="0">
              <a:solidFill>
                <a:srgbClr val="002B9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内容占位符 1"/>
          <p:cNvSpPr txBox="1"/>
          <p:nvPr/>
        </p:nvSpPr>
        <p:spPr bwMode="auto">
          <a:xfrm>
            <a:off x="408305" y="1626235"/>
            <a:ext cx="11010265" cy="50406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441325" indent="-268605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60000"/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25805" indent="-263525" algn="l" defTabSz="898525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80000"/>
              <a:buFont typeface="Wingdings" panose="05000000000000000000" pitchFamily="2" charset="2"/>
              <a:buChar char="p"/>
              <a:defRPr sz="20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91440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60000"/>
              <a:buFont typeface="Wingdings" panose="05000000000000000000" pitchFamily="2" charset="2"/>
              <a:buChar char="p"/>
              <a:defRPr sz="16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18745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BCBFCE"/>
              </a:buClr>
              <a:buSzPct val="60000"/>
              <a:buFont typeface="Wingdings" panose="05000000000000000000" pitchFamily="2" charset="2"/>
              <a:buChar char="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1462405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CDD8E3"/>
              </a:buClr>
              <a:buSzPct val="68000"/>
              <a:buFont typeface="Wingdings 2" panose="05020102010507070707" pitchFamily="18" charset="2"/>
              <a:buChar char=""/>
              <a:defRPr sz="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 panose="05000000000000000000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r>
              <a:rPr lang="en-US" altLang="zh-CN" b="1" dirty="0">
                <a:solidFill>
                  <a:schemeClr val="tx1"/>
                </a:solidFill>
                <a:latin typeface="+mn-lt"/>
                <a:ea typeface="+mn-ea"/>
                <a:cs typeface="+mn-lt"/>
                <a:sym typeface="+mn-lt"/>
              </a:rPr>
              <a:t>Visual Feedback: Real-time robotic posture mapping enhances user perception and confidence.</a:t>
            </a:r>
            <a:endParaRPr lang="en-US" altLang="zh-CN" b="1" dirty="0">
              <a:solidFill>
                <a:schemeClr val="tx1"/>
              </a:solidFill>
              <a:latin typeface="+mn-lt"/>
              <a:ea typeface="+mn-ea"/>
              <a:cs typeface="+mn-lt"/>
              <a:sym typeface="+mn-lt"/>
            </a:endParaRPr>
          </a:p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endParaRPr lang="en-US" altLang="zh-CN" b="1" dirty="0">
              <a:solidFill>
                <a:schemeClr val="tx1"/>
              </a:solidFill>
              <a:latin typeface="+mn-lt"/>
              <a:ea typeface="+mn-ea"/>
              <a:cs typeface="+mn-lt"/>
              <a:sym typeface="+mn-lt"/>
            </a:endParaRPr>
          </a:p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endParaRPr lang="en-US" altLang="zh-CN" b="1" dirty="0">
              <a:solidFill>
                <a:schemeClr val="tx1"/>
              </a:solidFill>
              <a:latin typeface="+mn-lt"/>
              <a:ea typeface="+mn-ea"/>
              <a:cs typeface="+mn-lt"/>
              <a:sym typeface="+mn-lt"/>
            </a:endParaRPr>
          </a:p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endParaRPr lang="en-US" altLang="zh-CN" b="1" dirty="0">
              <a:solidFill>
                <a:schemeClr val="tx1"/>
              </a:solidFill>
              <a:latin typeface="+mn-lt"/>
              <a:ea typeface="+mn-ea"/>
              <a:cs typeface="+mn-lt"/>
              <a:sym typeface="+mn-lt"/>
            </a:endParaRPr>
          </a:p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endParaRPr lang="en-US" altLang="zh-CN" b="1" dirty="0">
              <a:solidFill>
                <a:schemeClr val="tx1"/>
              </a:solidFill>
              <a:latin typeface="+mn-lt"/>
              <a:ea typeface="+mn-ea"/>
              <a:cs typeface="+mn-lt"/>
              <a:sym typeface="+mn-lt"/>
            </a:endParaRPr>
          </a:p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r>
              <a:rPr lang="en-US" altLang="zh-CN" b="1" dirty="0">
                <a:solidFill>
                  <a:schemeClr val="tx1"/>
                </a:solidFill>
                <a:latin typeface="+mn-lt"/>
                <a:ea typeface="+mn-ea"/>
                <a:cs typeface="+mn-lt"/>
                <a:sym typeface="+mn-lt"/>
              </a:rPr>
              <a:t>Tactile and Auditory Feedback:</a:t>
            </a:r>
            <a:endParaRPr lang="en-US" altLang="zh-CN" b="1" dirty="0">
              <a:solidFill>
                <a:schemeClr val="tx1"/>
              </a:solidFill>
              <a:latin typeface="+mn-lt"/>
              <a:ea typeface="+mn-ea"/>
              <a:cs typeface="+mn-lt"/>
              <a:sym typeface="+mn-lt"/>
            </a:endParaRPr>
          </a:p>
          <a:p>
            <a:pPr marL="1030605" lvl="1" indent="-342900" algn="just">
              <a:buClr>
                <a:schemeClr val="accent5">
                  <a:lumMod val="75000"/>
                </a:schemeClr>
              </a:buClr>
              <a:buSzPct val="100000"/>
            </a:pPr>
            <a:r>
              <a:rPr lang="en-US" altLang="zh-CN" b="1" dirty="0">
                <a:solidFill>
                  <a:schemeClr val="tx1"/>
                </a:solidFill>
                <a:latin typeface="+mn-lt"/>
                <a:ea typeface="+mn-ea"/>
                <a:cs typeface="+mn-lt"/>
                <a:sym typeface="+mn-lt"/>
              </a:rPr>
              <a:t>Tactile vibration feedback encodes operational states.</a:t>
            </a:r>
            <a:endParaRPr lang="en-US" altLang="zh-CN" b="1" dirty="0">
              <a:solidFill>
                <a:schemeClr val="tx1"/>
              </a:solidFill>
              <a:latin typeface="+mn-lt"/>
              <a:ea typeface="+mn-ea"/>
              <a:cs typeface="+mn-lt"/>
              <a:sym typeface="+mn-lt"/>
            </a:endParaRPr>
          </a:p>
          <a:p>
            <a:pPr marL="1030605" lvl="1" indent="-342900" algn="just">
              <a:buClr>
                <a:schemeClr val="accent5">
                  <a:lumMod val="75000"/>
                </a:schemeClr>
              </a:buClr>
              <a:buSzPct val="100000"/>
            </a:pPr>
            <a:r>
              <a:rPr lang="en-US" altLang="zh-CN" b="1" dirty="0">
                <a:solidFill>
                  <a:schemeClr val="tx1"/>
                </a:solidFill>
                <a:latin typeface="+mn-lt"/>
                <a:ea typeface="+mn-ea"/>
                <a:cs typeface="+mn-lt"/>
                <a:sym typeface="+mn-lt"/>
              </a:rPr>
              <a:t>Auditory cues assist in rapid system response recognition.</a:t>
            </a:r>
            <a:endParaRPr lang="en-US" altLang="zh-CN" b="1" dirty="0">
              <a:solidFill>
                <a:schemeClr val="tx1"/>
              </a:solidFill>
              <a:latin typeface="+mn-lt"/>
              <a:ea typeface="+mn-ea"/>
              <a:cs typeface="+mn-lt"/>
              <a:sym typeface="+mn-lt"/>
            </a:endParaRPr>
          </a:p>
          <a:p>
            <a:pPr marL="230505" indent="457200" algn="just">
              <a:buClr>
                <a:schemeClr val="accent5">
                  <a:lumMod val="75000"/>
                </a:schemeClr>
              </a:buClr>
              <a:buSzPct val="100000"/>
              <a:buNone/>
            </a:pPr>
            <a:endParaRPr lang="zh-CN" altLang="en-US" sz="18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cs typeface="+mn-ea"/>
              <a:sym typeface="+mn-ea"/>
            </a:endParaRPr>
          </a:p>
          <a:p>
            <a:pPr marL="230505" indent="457200" algn="just">
              <a:buClr>
                <a:schemeClr val="accent5">
                  <a:lumMod val="75000"/>
                </a:schemeClr>
              </a:buClr>
              <a:buSzPct val="100000"/>
              <a:buNone/>
            </a:pPr>
            <a:endParaRPr lang="en-US" altLang="zh-CN" sz="18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+mn-ea"/>
              <a:sym typeface="+mn-lt"/>
            </a:endParaRPr>
          </a:p>
        </p:txBody>
      </p:sp>
      <p:pic>
        <p:nvPicPr>
          <p:cNvPr id="8" name="图片 7"/>
          <p:cNvPicPr/>
          <p:nvPr/>
        </p:nvPicPr>
        <p:blipFill>
          <a:blip r:embed="rId2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55920" y="2509520"/>
            <a:ext cx="5608955" cy="2830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6175" y="2993390"/>
            <a:ext cx="3261995" cy="2005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22275" y="1617345"/>
            <a:ext cx="11010265" cy="5049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5" name="Slide Number Placeholder 7"/>
          <p:cNvSpPr txBox="1">
            <a:spLocks noGrp="1"/>
          </p:cNvSpPr>
          <p:nvPr>
            <p:ph type="sldNum" sz="quarter" idx="4294967295"/>
          </p:nvPr>
        </p:nvSpPr>
        <p:spPr>
          <a:xfrm>
            <a:off x="11179810" y="6410704"/>
            <a:ext cx="173990" cy="256416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 defTabSz="1828800">
              <a:defRPr sz="2400">
                <a:solidFill>
                  <a:srgbClr val="888888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fld id="{86CB4B4D-7CA3-9044-876B-883B54F8677D}" type="slidenum">
              <a:rPr sz="1200"/>
            </a:fld>
            <a:endParaRPr sz="1200"/>
          </a:p>
        </p:txBody>
      </p:sp>
      <p:sp>
        <p:nvSpPr>
          <p:cNvPr id="276" name="矩形 1"/>
          <p:cNvSpPr/>
          <p:nvPr/>
        </p:nvSpPr>
        <p:spPr>
          <a:xfrm>
            <a:off x="0" y="1"/>
            <a:ext cx="12192000" cy="1016001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 sz="900"/>
          </a:p>
        </p:txBody>
      </p:sp>
      <p:sp>
        <p:nvSpPr>
          <p:cNvPr id="277" name="矩形 2"/>
          <p:cNvSpPr/>
          <p:nvPr/>
        </p:nvSpPr>
        <p:spPr>
          <a:xfrm>
            <a:off x="0" y="1"/>
            <a:ext cx="12192000" cy="1016001"/>
          </a:xfrm>
          <a:prstGeom prst="rect">
            <a:avLst/>
          </a:prstGeom>
          <a:solidFill>
            <a:srgbClr val="002B91"/>
          </a:solidFill>
          <a:ln w="12700">
            <a:miter lim="400000"/>
          </a:ln>
          <a:effectLst>
            <a:outerShdw blurRad="101600" dist="127000" dir="2700000" rotWithShape="0">
              <a:srgbClr val="000000">
                <a:alpha val="40000"/>
              </a:srgbClr>
            </a:outerShdw>
          </a:effectLst>
        </p:spPr>
        <p:txBody>
          <a:bodyPr lIns="25400" tIns="25400" rIns="25400" bIns="25400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 sz="84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 sz="4200"/>
          </a:p>
        </p:txBody>
      </p:sp>
      <p:sp>
        <p:nvSpPr>
          <p:cNvPr id="2" name="TextBox 15"/>
          <p:cNvSpPr txBox="1">
            <a:spLocks noChangeArrowheads="1"/>
          </p:cNvSpPr>
          <p:nvPr/>
        </p:nvSpPr>
        <p:spPr bwMode="auto">
          <a:xfrm>
            <a:off x="239395" y="176530"/>
            <a:ext cx="11522075" cy="844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noAutofit/>
          </a:bodyPr>
          <a:lstStyle/>
          <a:p>
            <a:pPr defTabSz="1424940" eaLnBrk="0" hangingPunct="0"/>
            <a:r>
              <a:rPr lang="en-US" altLang="zh-CN" sz="3600" b="1" kern="0" dirty="0">
                <a:solidFill>
                  <a:srgbClr val="FFC000"/>
                </a:solidFill>
                <a:cs typeface="+mn-ea"/>
                <a:sym typeface="+mn-lt"/>
              </a:rPr>
              <a:t>2 Development Status of Multimodal Non-Invasive BCIs</a:t>
            </a:r>
            <a:endParaRPr lang="en-US" altLang="zh-CN" sz="3600" b="1" kern="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3" name="内容占位符 1"/>
          <p:cNvSpPr txBox="1"/>
          <p:nvPr/>
        </p:nvSpPr>
        <p:spPr bwMode="auto">
          <a:xfrm>
            <a:off x="0" y="1055370"/>
            <a:ext cx="11760835" cy="1076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>
            <a:lvl1pPr marL="441325" indent="-268605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60000"/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25805" indent="-263525" algn="l" defTabSz="898525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80000"/>
              <a:buFont typeface="Wingdings" panose="05000000000000000000" pitchFamily="2" charset="2"/>
              <a:buChar char="p"/>
              <a:defRPr sz="20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91440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60000"/>
              <a:buFont typeface="Wingdings" panose="05000000000000000000" pitchFamily="2" charset="2"/>
              <a:buChar char="p"/>
              <a:defRPr sz="16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18745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BCBFCE"/>
              </a:buClr>
              <a:buSzPct val="60000"/>
              <a:buFont typeface="Wingdings" panose="05000000000000000000" pitchFamily="2" charset="2"/>
              <a:buChar char="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1462405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CDD8E3"/>
              </a:buClr>
              <a:buSzPct val="68000"/>
              <a:buFont typeface="Wingdings 2" panose="05020102010507070707" pitchFamily="18" charset="2"/>
              <a:buChar char=""/>
              <a:defRPr sz="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 panose="05000000000000000000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7705" indent="-457200" algn="just">
              <a:lnSpc>
                <a:spcPct val="100000"/>
              </a:lnSpc>
              <a:buClr>
                <a:schemeClr val="accent5">
                  <a:lumMod val="75000"/>
                </a:schemeClr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altLang="zh-CN" sz="3200" b="1" dirty="0">
                <a:solidFill>
                  <a:srgbClr val="002B91"/>
                </a:solidFill>
                <a:latin typeface="+mn-lt"/>
                <a:ea typeface="+mn-ea"/>
                <a:cs typeface="+mn-ea"/>
                <a:sym typeface="+mn-lt"/>
              </a:rPr>
              <a:t>(4) Technical Bottlenecks and Challenges &amp; </a:t>
            </a:r>
            <a:r>
              <a:rPr lang="en-US" altLang="zh-CN" sz="3200" b="1" dirty="0">
                <a:solidFill>
                  <a:srgbClr val="002B91"/>
                </a:solidFill>
                <a:latin typeface="+mn-lt"/>
                <a:ea typeface="+mn-ea"/>
                <a:cs typeface="+mn-ea"/>
                <a:sym typeface="+mn-lt"/>
              </a:rPr>
              <a:t>(5) Market Size</a:t>
            </a:r>
            <a:endParaRPr lang="en-US" altLang="zh-CN" sz="3200" b="1" dirty="0">
              <a:solidFill>
                <a:srgbClr val="002B91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687705" indent="-457200" algn="just">
              <a:lnSpc>
                <a:spcPct val="100000"/>
              </a:lnSpc>
              <a:buClr>
                <a:schemeClr val="accent5">
                  <a:lumMod val="75000"/>
                </a:schemeClr>
              </a:buClr>
              <a:buSzPct val="100000"/>
              <a:buFont typeface="Wingdings" panose="05000000000000000000" pitchFamily="2" charset="2"/>
              <a:buChar char="q"/>
            </a:pPr>
            <a:endParaRPr lang="en-US" altLang="zh-CN" sz="3200" b="1" dirty="0">
              <a:solidFill>
                <a:srgbClr val="002B9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图片 4" descr="brain-computer-interface-market"/>
          <p:cNvPicPr>
            <a:picLocks noChangeAspect="1"/>
          </p:cNvPicPr>
          <p:nvPr/>
        </p:nvPicPr>
        <p:blipFill>
          <a:blip r:embed="rId2">
            <a:clrChange>
              <a:clrFrom>
                <a:srgbClr val="F4F9FB">
                  <a:alpha val="100000"/>
                </a:srgbClr>
              </a:clrFrom>
              <a:clrTo>
                <a:srgbClr val="F4F9FB">
                  <a:alpha val="100000"/>
                  <a:alpha val="0"/>
                </a:srgbClr>
              </a:clrTo>
            </a:clrChange>
          </a:blip>
          <a:srcRect l="514" t="1914" r="24732" b="543"/>
          <a:stretch>
            <a:fillRect/>
          </a:stretch>
        </p:blipFill>
        <p:spPr>
          <a:xfrm>
            <a:off x="7479665" y="1617345"/>
            <a:ext cx="3952875" cy="269113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2462530" y="3734435"/>
            <a:ext cx="3483610" cy="629285"/>
          </a:xfrm>
          <a:prstGeom prst="roundRect">
            <a:avLst>
              <a:gd name="adj" fmla="val 47325"/>
            </a:avLst>
          </a:prstGeom>
          <a:solidFill>
            <a:srgbClr val="002B9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rgbClr val="FFC000"/>
                </a:solidFill>
              </a:rPr>
              <a:t>BOTTLENECKS  </a:t>
            </a:r>
            <a:endParaRPr lang="en-US" altLang="zh-CN" sz="2000" b="1">
              <a:solidFill>
                <a:srgbClr val="FFC000"/>
              </a:solidFill>
            </a:endParaRPr>
          </a:p>
          <a:p>
            <a:pPr algn="ctr"/>
            <a:r>
              <a:rPr lang="en-US" altLang="zh-CN" sz="2000" b="1">
                <a:solidFill>
                  <a:srgbClr val="FFC000"/>
                </a:solidFill>
              </a:rPr>
              <a:t>&amp; CHALLENGES</a:t>
            </a:r>
            <a:endParaRPr lang="en-US" altLang="zh-CN" sz="2000" b="1">
              <a:solidFill>
                <a:srgbClr val="FFC000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517650" y="2878455"/>
            <a:ext cx="2268220" cy="416560"/>
          </a:xfrm>
          <a:prstGeom prst="roundRect">
            <a:avLst>
              <a:gd name="adj" fmla="val 47325"/>
            </a:avLst>
          </a:prstGeom>
          <a:solidFill>
            <a:srgbClr val="002B9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/>
              <a:t>Signal Reliability  </a:t>
            </a:r>
            <a:endParaRPr lang="en-US" altLang="zh-CN" sz="2000" b="1"/>
          </a:p>
        </p:txBody>
      </p:sp>
      <p:sp>
        <p:nvSpPr>
          <p:cNvPr id="11" name="圆角矩形 10"/>
          <p:cNvSpPr/>
          <p:nvPr/>
        </p:nvSpPr>
        <p:spPr>
          <a:xfrm>
            <a:off x="1401445" y="5152390"/>
            <a:ext cx="2499995" cy="551815"/>
          </a:xfrm>
          <a:prstGeom prst="roundRect">
            <a:avLst>
              <a:gd name="adj" fmla="val 47325"/>
            </a:avLst>
          </a:prstGeom>
          <a:solidFill>
            <a:srgbClr val="002B9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/>
              <a:t>Multimodal Signal Synchronization  </a:t>
            </a:r>
            <a:endParaRPr lang="en-US" altLang="zh-CN" sz="2000" b="1"/>
          </a:p>
        </p:txBody>
      </p:sp>
      <p:sp>
        <p:nvSpPr>
          <p:cNvPr id="13" name="圆角矩形 12"/>
          <p:cNvSpPr/>
          <p:nvPr/>
        </p:nvSpPr>
        <p:spPr>
          <a:xfrm>
            <a:off x="4861560" y="2700655"/>
            <a:ext cx="1917700" cy="594360"/>
          </a:xfrm>
          <a:prstGeom prst="roundRect">
            <a:avLst>
              <a:gd name="adj" fmla="val 47325"/>
            </a:avLst>
          </a:prstGeom>
          <a:solidFill>
            <a:srgbClr val="002B9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/>
              <a:t>Real-Time Performance  </a:t>
            </a:r>
            <a:endParaRPr lang="en-US" altLang="zh-CN" sz="2000" b="1"/>
          </a:p>
        </p:txBody>
      </p:sp>
      <p:sp>
        <p:nvSpPr>
          <p:cNvPr id="14" name="圆角矩形 13"/>
          <p:cNvSpPr/>
          <p:nvPr/>
        </p:nvSpPr>
        <p:spPr>
          <a:xfrm>
            <a:off x="4811395" y="5152390"/>
            <a:ext cx="2717800" cy="416560"/>
          </a:xfrm>
          <a:prstGeom prst="roundRect">
            <a:avLst>
              <a:gd name="adj" fmla="val 47325"/>
            </a:avLst>
          </a:prstGeom>
          <a:solidFill>
            <a:srgbClr val="002B9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/>
              <a:t>Privacy and Security</a:t>
            </a:r>
            <a:endParaRPr lang="en-US" altLang="zh-CN" sz="2000" b="1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3F6F8">
                  <a:alpha val="100000"/>
                </a:srgbClr>
              </a:clrFrom>
              <a:clrTo>
                <a:srgbClr val="F3F6F8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49185" y="4425950"/>
            <a:ext cx="3983355" cy="2176145"/>
          </a:xfrm>
          <a:prstGeom prst="rect">
            <a:avLst/>
          </a:prstGeom>
        </p:spPr>
      </p:pic>
      <p:cxnSp>
        <p:nvCxnSpPr>
          <p:cNvPr id="16" name="直接连接符 15"/>
          <p:cNvCxnSpPr>
            <a:endCxn id="8" idx="2"/>
          </p:cNvCxnSpPr>
          <p:nvPr/>
        </p:nvCxnSpPr>
        <p:spPr>
          <a:xfrm flipH="1" flipV="1">
            <a:off x="2651760" y="3295015"/>
            <a:ext cx="710565" cy="451485"/>
          </a:xfrm>
          <a:prstGeom prst="line">
            <a:avLst/>
          </a:prstGeom>
          <a:ln w="19050">
            <a:solidFill>
              <a:srgbClr val="002B91"/>
            </a:solidFill>
          </a:ln>
        </p:spPr>
        <p:style>
          <a:lnRef idx="2">
            <a:schemeClr val="accent5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endCxn id="13" idx="2"/>
          </p:cNvCxnSpPr>
          <p:nvPr/>
        </p:nvCxnSpPr>
        <p:spPr>
          <a:xfrm flipV="1">
            <a:off x="4856480" y="3295015"/>
            <a:ext cx="963930" cy="459105"/>
          </a:xfrm>
          <a:prstGeom prst="line">
            <a:avLst/>
          </a:prstGeom>
          <a:ln w="19050">
            <a:solidFill>
              <a:srgbClr val="002B91"/>
            </a:solidFill>
          </a:ln>
        </p:spPr>
        <p:style>
          <a:lnRef idx="2">
            <a:schemeClr val="accent5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11" idx="0"/>
          </p:cNvCxnSpPr>
          <p:nvPr/>
        </p:nvCxnSpPr>
        <p:spPr>
          <a:xfrm flipV="1">
            <a:off x="2651760" y="4308475"/>
            <a:ext cx="999490" cy="843915"/>
          </a:xfrm>
          <a:prstGeom prst="line">
            <a:avLst/>
          </a:prstGeom>
          <a:ln w="19050">
            <a:solidFill>
              <a:srgbClr val="002B91"/>
            </a:solidFill>
          </a:ln>
        </p:spPr>
        <p:style>
          <a:lnRef idx="2">
            <a:schemeClr val="accent5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14" idx="0"/>
          </p:cNvCxnSpPr>
          <p:nvPr/>
        </p:nvCxnSpPr>
        <p:spPr>
          <a:xfrm flipH="1" flipV="1">
            <a:off x="4811395" y="4295775"/>
            <a:ext cx="1358900" cy="856615"/>
          </a:xfrm>
          <a:prstGeom prst="line">
            <a:avLst/>
          </a:prstGeom>
          <a:ln w="19050">
            <a:solidFill>
              <a:srgbClr val="002B91"/>
            </a:solidFill>
          </a:ln>
        </p:spPr>
        <p:style>
          <a:lnRef idx="2">
            <a:schemeClr val="accent5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5620" y="1668780"/>
            <a:ext cx="1774190" cy="114363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060" y="5823585"/>
            <a:ext cx="1256030" cy="84328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0690" y="5822950"/>
            <a:ext cx="1078865" cy="84391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96990" y="5692775"/>
            <a:ext cx="967740" cy="97409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34660" y="1685290"/>
            <a:ext cx="1463040" cy="945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7A5887-31E0-46E7-931A-4719C884BF64}" type="slidenum">
              <a:rPr lang="zh-CN" altLang="en-US" smtClean="0">
                <a:cs typeface="+mn-ea"/>
                <a:sym typeface="+mn-lt"/>
              </a:rPr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"/>
          <p:cNvSpPr/>
          <p:nvPr/>
        </p:nvSpPr>
        <p:spPr>
          <a:xfrm>
            <a:off x="0" y="1"/>
            <a:ext cx="12192000" cy="1016000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5" name="矩形 2"/>
          <p:cNvSpPr/>
          <p:nvPr/>
        </p:nvSpPr>
        <p:spPr>
          <a:xfrm>
            <a:off x="0" y="1"/>
            <a:ext cx="12192000" cy="1016000"/>
          </a:xfrm>
          <a:prstGeom prst="rect">
            <a:avLst/>
          </a:prstGeom>
          <a:solidFill>
            <a:srgbClr val="002B91"/>
          </a:solidFill>
          <a:ln w="12700" cap="flat" cmpd="sng" algn="ctr">
            <a:noFill/>
            <a:prstDash val="solid"/>
            <a:miter lim="800000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4265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TextBox 8"/>
          <p:cNvSpPr txBox="1">
            <a:spLocks noChangeArrowheads="1"/>
          </p:cNvSpPr>
          <p:nvPr/>
        </p:nvSpPr>
        <p:spPr bwMode="auto">
          <a:xfrm>
            <a:off x="5771515" y="1331595"/>
            <a:ext cx="6325235" cy="4552315"/>
          </a:xfrm>
          <a:prstGeom prst="rect">
            <a:avLst/>
          </a:prstGeom>
          <a:noFill/>
          <a:ln>
            <a:noFill/>
          </a:ln>
        </p:spPr>
        <p:txBody>
          <a:bodyPr wrap="square" lIns="121849" tIns="60927" rIns="121849" bIns="60927">
            <a:spAutoFit/>
          </a:bodyPr>
          <a:lstStyle>
            <a:lvl1pPr eaLnBrk="0" hangingPunct="0"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200000"/>
              </a:lnSpc>
              <a:defRPr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Introduction</a:t>
            </a:r>
            <a:endParaRPr lang="en-US" altLang="zh-CN" sz="2400" b="1" kern="0" dirty="0">
              <a:solidFill>
                <a:srgbClr val="123893"/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Development Status of Multimodal Non-Invasive BCIs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zh-CN" sz="2400" b="1" kern="0" dirty="0">
                <a:solidFill>
                  <a:srgbClr val="123893"/>
                </a:solidFill>
                <a:latin typeface="+mn-lt"/>
                <a:ea typeface="+mn-ea"/>
                <a:cs typeface="+mn-ea"/>
                <a:sym typeface="+mn-lt"/>
              </a:rPr>
              <a:t>Recommendations for the Development of Multimodal Non-Invasive BCIs</a:t>
            </a:r>
            <a:endParaRPr lang="en-US" altLang="zh-CN" sz="2400" b="1" kern="0" dirty="0">
              <a:solidFill>
                <a:srgbClr val="123893"/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Reflections, Summary and Outlook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33375" y="2764790"/>
            <a:ext cx="3959860" cy="1483360"/>
            <a:chOff x="1819275" y="1143000"/>
            <a:chExt cx="2867025" cy="1483273"/>
          </a:xfrm>
        </p:grpSpPr>
        <p:sp>
          <p:nvSpPr>
            <p:cNvPr id="9" name="矩形 8"/>
            <p:cNvSpPr/>
            <p:nvPr/>
          </p:nvSpPr>
          <p:spPr>
            <a:xfrm>
              <a:off x="1819275" y="1143000"/>
              <a:ext cx="2590800" cy="126682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1705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095500" y="1359448"/>
              <a:ext cx="2590800" cy="126682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6000" b="1" dirty="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715010" y="3107690"/>
            <a:ext cx="35966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6000" b="1" kern="0" dirty="0">
                <a:solidFill>
                  <a:srgbClr val="123893"/>
                </a:solidFill>
                <a:cs typeface="+mn-ea"/>
                <a:sym typeface="+mn-lt"/>
              </a:rPr>
              <a:t>Catalogue</a:t>
            </a:r>
            <a:endParaRPr lang="en-US" altLang="zh-CN" sz="6000" b="1" kern="0" dirty="0">
              <a:solidFill>
                <a:srgbClr val="123893"/>
              </a:solidFill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901105" y="1450251"/>
            <a:ext cx="756526" cy="707886"/>
            <a:chOff x="6058734" y="1203077"/>
            <a:chExt cx="756525" cy="707884"/>
          </a:xfrm>
        </p:grpSpPr>
        <p:sp>
          <p:nvSpPr>
            <p:cNvPr id="13" name="圆角矩形 3"/>
            <p:cNvSpPr/>
            <p:nvPr/>
          </p:nvSpPr>
          <p:spPr>
            <a:xfrm>
              <a:off x="6175939" y="1249442"/>
              <a:ext cx="639320" cy="639320"/>
            </a:xfrm>
            <a:prstGeom prst="roundRect">
              <a:avLst/>
            </a:prstGeom>
            <a:solidFill>
              <a:srgbClr val="FCFCF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058734" y="1203077"/>
              <a:ext cx="620682" cy="70788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3200" b="1" dirty="0">
                  <a:solidFill>
                    <a:prstClr val="black"/>
                  </a:solidFill>
                  <a:cs typeface="+mn-ea"/>
                  <a:sym typeface="+mn-lt"/>
                </a:rPr>
                <a:t> </a:t>
              </a:r>
              <a:r>
                <a:rPr lang="en-US" altLang="zh-CN" sz="4000" b="1" dirty="0">
                  <a:solidFill>
                    <a:prstClr val="black"/>
                  </a:solidFill>
                  <a:cs typeface="+mn-ea"/>
                  <a:sym typeface="+mn-lt"/>
                </a:rPr>
                <a:t> </a:t>
              </a:r>
              <a:r>
                <a: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1</a:t>
              </a:r>
              <a:endParaRPr lang="en-US" altLang="zh-CN" sz="4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934648" y="2584377"/>
            <a:ext cx="715463" cy="639321"/>
            <a:chOff x="4997893" y="2273375"/>
            <a:chExt cx="536598" cy="479491"/>
          </a:xfrm>
          <a:solidFill>
            <a:srgbClr val="002B91"/>
          </a:solidFill>
        </p:grpSpPr>
        <p:sp>
          <p:nvSpPr>
            <p:cNvPr id="19" name="圆角矩形 6"/>
            <p:cNvSpPr/>
            <p:nvPr/>
          </p:nvSpPr>
          <p:spPr>
            <a:xfrm>
              <a:off x="5055001" y="2273375"/>
              <a:ext cx="479490" cy="479491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4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997893" y="2298566"/>
              <a:ext cx="513602" cy="43858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3200" b="1" dirty="0">
                  <a:solidFill>
                    <a:prstClr val="black"/>
                  </a:solidFill>
                  <a:cs typeface="+mn-ea"/>
                  <a:sym typeface="+mn-lt"/>
                </a:rPr>
                <a:t>  </a:t>
              </a:r>
              <a:r>
                <a:rPr lang="en-US" altLang="zh-CN" sz="3200" dirty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  <a:endParaRPr lang="en-US" altLang="zh-CN" sz="3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941206" y="4031585"/>
            <a:ext cx="723951" cy="639321"/>
            <a:chOff x="4923511" y="3044877"/>
            <a:chExt cx="542964" cy="479490"/>
          </a:xfrm>
        </p:grpSpPr>
        <p:sp>
          <p:nvSpPr>
            <p:cNvPr id="22" name="圆角矩形 6"/>
            <p:cNvSpPr/>
            <p:nvPr/>
          </p:nvSpPr>
          <p:spPr>
            <a:xfrm>
              <a:off x="4986984" y="3044877"/>
              <a:ext cx="479491" cy="479490"/>
            </a:xfrm>
            <a:prstGeom prst="roundRect">
              <a:avLst/>
            </a:prstGeom>
            <a:solidFill>
              <a:srgbClr val="F4F4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923511" y="3055473"/>
              <a:ext cx="446276" cy="43858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3200" dirty="0">
                  <a:solidFill>
                    <a:prstClr val="black"/>
                  </a:solidFill>
                  <a:cs typeface="+mn-ea"/>
                  <a:sym typeface="+mn-lt"/>
                </a:rPr>
                <a:t>  </a:t>
              </a:r>
              <a:r>
                <a: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3</a:t>
              </a:r>
              <a:endParaRPr lang="en-US" altLang="zh-CN" sz="4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962592" y="5200787"/>
            <a:ext cx="715459" cy="639321"/>
            <a:chOff x="4997896" y="2273376"/>
            <a:chExt cx="536595" cy="479491"/>
          </a:xfrm>
          <a:solidFill>
            <a:srgbClr val="002B91"/>
          </a:solidFill>
        </p:grpSpPr>
        <p:sp>
          <p:nvSpPr>
            <p:cNvPr id="26" name="圆角矩形 6"/>
            <p:cNvSpPr/>
            <p:nvPr/>
          </p:nvSpPr>
          <p:spPr>
            <a:xfrm>
              <a:off x="5055001" y="2273376"/>
              <a:ext cx="479490" cy="479491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4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997896" y="2303805"/>
              <a:ext cx="513602" cy="43858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3200" b="1" dirty="0">
                  <a:solidFill>
                    <a:prstClr val="black"/>
                  </a:solidFill>
                  <a:cs typeface="+mn-ea"/>
                  <a:sym typeface="+mn-lt"/>
                </a:rPr>
                <a:t>  </a:t>
              </a:r>
              <a:r>
                <a:rPr lang="en-US" altLang="zh-CN" sz="3200" dirty="0">
                  <a:solidFill>
                    <a:schemeClr val="bg1"/>
                  </a:solidFill>
                  <a:cs typeface="+mn-ea"/>
                  <a:sym typeface="+mn-lt"/>
                </a:rPr>
                <a:t>4</a:t>
              </a:r>
              <a:endParaRPr lang="en-US" altLang="zh-CN" sz="3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4" name="TextBox 15"/>
          <p:cNvSpPr txBox="1">
            <a:spLocks noChangeArrowheads="1"/>
          </p:cNvSpPr>
          <p:nvPr/>
        </p:nvSpPr>
        <p:spPr bwMode="auto">
          <a:xfrm>
            <a:off x="239395" y="-74930"/>
            <a:ext cx="11522075" cy="844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noAutofit/>
          </a:bodyPr>
          <a:lstStyle/>
          <a:p>
            <a:pPr defTabSz="1424940" eaLnBrk="0" hangingPunct="0"/>
            <a:r>
              <a:rPr lang="en-US" altLang="zh-CN" sz="3600" b="1" kern="0" dirty="0">
                <a:solidFill>
                  <a:srgbClr val="FFC000"/>
                </a:solidFill>
                <a:cs typeface="+mn-ea"/>
                <a:sym typeface="+mn-lt"/>
              </a:rPr>
              <a:t>3 Recommendations for the Development of Multimodal Non-Invasive BCIs</a:t>
            </a:r>
            <a:endParaRPr lang="en-US" altLang="zh-CN" sz="3600" b="1" kern="0" dirty="0">
              <a:solidFill>
                <a:srgbClr val="FFC000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8305" y="1617345"/>
            <a:ext cx="11010265" cy="5049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7A5887-31E0-46E7-931A-4719C884BF64}" type="slidenum">
              <a:rPr lang="zh-CN" altLang="en-US" smtClean="0">
                <a:cs typeface="+mn-ea"/>
                <a:sym typeface="+mn-lt"/>
              </a:rPr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"/>
          <p:cNvSpPr/>
          <p:nvPr/>
        </p:nvSpPr>
        <p:spPr>
          <a:xfrm>
            <a:off x="0" y="1"/>
            <a:ext cx="12192000" cy="1016000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5" name="矩形 2"/>
          <p:cNvSpPr/>
          <p:nvPr/>
        </p:nvSpPr>
        <p:spPr>
          <a:xfrm>
            <a:off x="0" y="1"/>
            <a:ext cx="12192000" cy="1016000"/>
          </a:xfrm>
          <a:prstGeom prst="rect">
            <a:avLst/>
          </a:prstGeom>
          <a:solidFill>
            <a:srgbClr val="002B91"/>
          </a:solidFill>
          <a:ln w="12700" cap="flat" cmpd="sng" algn="ctr">
            <a:noFill/>
            <a:prstDash val="solid"/>
            <a:miter lim="800000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4265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内容占位符 1"/>
          <p:cNvSpPr txBox="1"/>
          <p:nvPr/>
        </p:nvSpPr>
        <p:spPr bwMode="auto">
          <a:xfrm>
            <a:off x="0" y="1124622"/>
            <a:ext cx="10518628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>
            <a:lvl1pPr marL="441325" indent="-268605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60000"/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25805" indent="-263525" algn="l" defTabSz="898525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80000"/>
              <a:buFont typeface="Wingdings" panose="05000000000000000000" pitchFamily="2" charset="2"/>
              <a:buChar char="p"/>
              <a:defRPr sz="20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91440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60000"/>
              <a:buFont typeface="Wingdings" panose="05000000000000000000" pitchFamily="2" charset="2"/>
              <a:buChar char="p"/>
              <a:defRPr sz="16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18745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BCBFCE"/>
              </a:buClr>
              <a:buSzPct val="60000"/>
              <a:buFont typeface="Wingdings" panose="05000000000000000000" pitchFamily="2" charset="2"/>
              <a:buChar char="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1462405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CDD8E3"/>
              </a:buClr>
              <a:buSzPct val="68000"/>
              <a:buFont typeface="Wingdings 2" panose="05020102010507070707" pitchFamily="18" charset="2"/>
              <a:buChar char=""/>
              <a:defRPr sz="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 panose="05000000000000000000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7705" indent="-457200" algn="just">
              <a:lnSpc>
                <a:spcPct val="100000"/>
              </a:lnSpc>
              <a:buClr>
                <a:schemeClr val="accent5">
                  <a:lumMod val="75000"/>
                </a:schemeClr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altLang="zh-CN" sz="2800" b="1" dirty="0">
                <a:solidFill>
                  <a:srgbClr val="002B91"/>
                </a:solidFill>
                <a:latin typeface="+mn-lt"/>
                <a:ea typeface="+mn-ea"/>
                <a:cs typeface="+mn-ea"/>
                <a:sym typeface="+mn-lt"/>
              </a:rPr>
              <a:t>Future Development Recommendations</a:t>
            </a:r>
            <a:endParaRPr lang="en-US" altLang="zh-CN" sz="2800" b="1" dirty="0">
              <a:solidFill>
                <a:srgbClr val="002B9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Slide Number Placeholder 7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97A5887-31E0-46E7-931A-4719C884BF64}" type="slidenum">
              <a:rPr lang="zh-CN" altLang="en-US" smtClean="0">
                <a:cs typeface="+mn-ea"/>
                <a:sym typeface="+mn-lt"/>
              </a:rPr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TextBox 15"/>
          <p:cNvSpPr txBox="1">
            <a:spLocks noChangeArrowheads="1"/>
          </p:cNvSpPr>
          <p:nvPr/>
        </p:nvSpPr>
        <p:spPr bwMode="auto">
          <a:xfrm>
            <a:off x="239395" y="-74930"/>
            <a:ext cx="11522075" cy="844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noAutofit/>
          </a:bodyPr>
          <a:p>
            <a:pPr defTabSz="1424940" eaLnBrk="0" hangingPunct="0"/>
            <a:r>
              <a:rPr lang="en-US" altLang="zh-CN" sz="3600" b="1" kern="0" dirty="0">
                <a:solidFill>
                  <a:srgbClr val="FFC000"/>
                </a:solidFill>
                <a:cs typeface="+mn-ea"/>
                <a:sym typeface="+mn-lt"/>
              </a:rPr>
              <a:t>3 Recommendations for the Development of Multimodal Non-Invasive BCIs</a:t>
            </a:r>
            <a:endParaRPr lang="en-US" altLang="zh-CN" sz="3600" b="1" kern="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9" name="内容占位符 1"/>
          <p:cNvSpPr txBox="1"/>
          <p:nvPr/>
        </p:nvSpPr>
        <p:spPr bwMode="auto">
          <a:xfrm>
            <a:off x="239395" y="1626235"/>
            <a:ext cx="5158740" cy="50406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441325" indent="-268605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60000"/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25805" indent="-263525" algn="l" defTabSz="898525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80000"/>
              <a:buFont typeface="Wingdings" panose="05000000000000000000" pitchFamily="2" charset="2"/>
              <a:buChar char="p"/>
              <a:defRPr sz="20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91440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60000"/>
              <a:buFont typeface="Wingdings" panose="05000000000000000000" pitchFamily="2" charset="2"/>
              <a:buChar char="p"/>
              <a:defRPr sz="16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18745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BCBFCE"/>
              </a:buClr>
              <a:buSzPct val="60000"/>
              <a:buFont typeface="Wingdings" panose="05000000000000000000" pitchFamily="2" charset="2"/>
              <a:buChar char="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1462405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CDD8E3"/>
              </a:buClr>
              <a:buSzPct val="68000"/>
              <a:buFont typeface="Wingdings 2" panose="05020102010507070707" pitchFamily="18" charset="2"/>
              <a:buChar char=""/>
              <a:defRPr sz="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 panose="05000000000000000000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r>
              <a:rPr lang="en-US" altLang="zh-CN" b="1" dirty="0">
                <a:solidFill>
                  <a:schemeClr val="tx1"/>
                </a:solidFill>
                <a:latin typeface="+mn-lt"/>
                <a:ea typeface="+mn-ea"/>
                <a:cs typeface="+mn-lt"/>
                <a:sym typeface="+mn-lt"/>
              </a:rPr>
              <a:t>Technological Innovation and Hardware Optimization</a:t>
            </a:r>
            <a:endParaRPr lang="en-US" altLang="zh-CN" b="1" dirty="0">
              <a:solidFill>
                <a:schemeClr val="tx1"/>
              </a:solidFill>
              <a:latin typeface="+mn-lt"/>
              <a:ea typeface="+mn-ea"/>
              <a:cs typeface="+mn-lt"/>
              <a:sym typeface="+mn-lt"/>
            </a:endParaRPr>
          </a:p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endParaRPr lang="en-US" altLang="zh-CN" b="1" dirty="0">
              <a:solidFill>
                <a:schemeClr val="tx1"/>
              </a:solidFill>
              <a:latin typeface="+mn-lt"/>
              <a:ea typeface="+mn-ea"/>
              <a:cs typeface="+mn-lt"/>
              <a:sym typeface="+mn-lt"/>
            </a:endParaRPr>
          </a:p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endParaRPr lang="en-US" altLang="zh-CN" b="1" dirty="0">
              <a:solidFill>
                <a:schemeClr val="tx1"/>
              </a:solidFill>
              <a:latin typeface="+mn-lt"/>
              <a:ea typeface="+mn-ea"/>
              <a:cs typeface="+mn-lt"/>
              <a:sym typeface="+mn-lt"/>
            </a:endParaRPr>
          </a:p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r>
              <a:rPr lang="en-US" altLang="zh-CN" b="1" dirty="0">
                <a:solidFill>
                  <a:schemeClr val="tx1"/>
                </a:solidFill>
                <a:latin typeface="+mn-lt"/>
                <a:ea typeface="+mn-ea"/>
                <a:cs typeface="+mn-lt"/>
                <a:sym typeface="+mn-lt"/>
              </a:rPr>
              <a:t>Optimizing User Experience</a:t>
            </a:r>
            <a:endParaRPr lang="en-US" altLang="zh-CN" b="1" dirty="0">
              <a:solidFill>
                <a:schemeClr val="tx1"/>
              </a:solidFill>
              <a:latin typeface="+mn-lt"/>
              <a:ea typeface="+mn-ea"/>
              <a:cs typeface="+mn-lt"/>
              <a:sym typeface="+mn-lt"/>
            </a:endParaRPr>
          </a:p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endParaRPr lang="zh-CN" altLang="en-US" sz="18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cs typeface="+mn-ea"/>
              <a:sym typeface="+mn-ea"/>
            </a:endParaRPr>
          </a:p>
          <a:p>
            <a:pPr marL="230505" indent="457200" algn="just">
              <a:buClr>
                <a:schemeClr val="accent5">
                  <a:lumMod val="75000"/>
                </a:schemeClr>
              </a:buClr>
              <a:buSzPct val="100000"/>
              <a:buNone/>
            </a:pPr>
            <a:endParaRPr lang="en-US" altLang="zh-CN" sz="18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+mn-ea"/>
              <a:sym typeface="+mn-lt"/>
            </a:endParaRPr>
          </a:p>
        </p:txBody>
      </p:sp>
      <p:pic>
        <p:nvPicPr>
          <p:cNvPr id="10" name="图片 9" descr="IMG_256"/>
          <p:cNvPicPr/>
          <p:nvPr/>
        </p:nvPicPr>
        <p:blipFill>
          <a:blip r:embed="rId1">
            <a:clrChange>
              <a:clrFrom>
                <a:srgbClr val="FFFEFD">
                  <a:alpha val="100000"/>
                </a:srgbClr>
              </a:clrFrom>
              <a:clrTo>
                <a:srgbClr val="FFFEFD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0925" y="4393565"/>
            <a:ext cx="3695700" cy="23279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内容占位符 1"/>
          <p:cNvSpPr txBox="1"/>
          <p:nvPr/>
        </p:nvSpPr>
        <p:spPr bwMode="auto">
          <a:xfrm>
            <a:off x="5867400" y="1626235"/>
            <a:ext cx="5037455" cy="13138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441325" indent="-268605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60000"/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25805" indent="-263525" algn="l" defTabSz="898525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80000"/>
              <a:buFont typeface="Wingdings" panose="05000000000000000000" pitchFamily="2" charset="2"/>
              <a:buChar char="p"/>
              <a:defRPr sz="20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91440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60000"/>
              <a:buFont typeface="Wingdings" panose="05000000000000000000" pitchFamily="2" charset="2"/>
              <a:buChar char="p"/>
              <a:defRPr sz="16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18745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BCBFCE"/>
              </a:buClr>
              <a:buSzPct val="60000"/>
              <a:buFont typeface="Wingdings" panose="05000000000000000000" pitchFamily="2" charset="2"/>
              <a:buChar char="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1462405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CDD8E3"/>
              </a:buClr>
              <a:buSzPct val="68000"/>
              <a:buFont typeface="Wingdings 2" panose="05020102010507070707" pitchFamily="18" charset="2"/>
              <a:buChar char=""/>
              <a:defRPr sz="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 panose="05000000000000000000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r>
              <a:rPr lang="en-US" altLang="zh-CN" b="1" dirty="0">
                <a:solidFill>
                  <a:schemeClr val="tx1"/>
                </a:solidFill>
                <a:latin typeface="+mn-lt"/>
                <a:ea typeface="+mn-ea"/>
                <a:cs typeface="+mn-lt"/>
                <a:sym typeface="+mn-lt"/>
              </a:rPr>
              <a:t>Privacy Protection and Data Security</a:t>
            </a:r>
            <a:endParaRPr lang="en-US" altLang="zh-CN" b="1" dirty="0">
              <a:solidFill>
                <a:schemeClr val="tx1"/>
              </a:solidFill>
              <a:latin typeface="+mn-lt"/>
              <a:ea typeface="+mn-ea"/>
              <a:cs typeface="+mn-lt"/>
              <a:sym typeface="+mn-lt"/>
            </a:endParaRPr>
          </a:p>
          <a:p>
            <a:pPr marL="230505" indent="457200" algn="just">
              <a:buClr>
                <a:schemeClr val="accent5">
                  <a:lumMod val="75000"/>
                </a:schemeClr>
              </a:buClr>
              <a:buSzPct val="100000"/>
              <a:buNone/>
            </a:pPr>
            <a:endParaRPr lang="zh-CN" altLang="en-US" sz="18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cs typeface="+mn-ea"/>
              <a:sym typeface="+mn-ea"/>
            </a:endParaRPr>
          </a:p>
          <a:p>
            <a:pPr marL="230505" indent="457200" algn="just">
              <a:buClr>
                <a:schemeClr val="accent5">
                  <a:lumMod val="75000"/>
                </a:schemeClr>
              </a:buClr>
              <a:buSzPct val="100000"/>
              <a:buNone/>
            </a:pPr>
            <a:endParaRPr lang="en-US" altLang="zh-CN" sz="18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+mn-ea"/>
              <a:sym typeface="+mn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365" y="2844165"/>
            <a:ext cx="1498600" cy="116967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045" y="2811145"/>
            <a:ext cx="891540" cy="120269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55920" y="2811145"/>
            <a:ext cx="5584825" cy="3620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7A5887-31E0-46E7-931A-4719C884BF64}" type="slidenum">
              <a:rPr lang="zh-CN" altLang="en-US" smtClean="0">
                <a:cs typeface="+mn-ea"/>
                <a:sym typeface="+mn-lt"/>
              </a:rPr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"/>
          <p:cNvSpPr/>
          <p:nvPr/>
        </p:nvSpPr>
        <p:spPr>
          <a:xfrm>
            <a:off x="0" y="1"/>
            <a:ext cx="12192000" cy="1016000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5" name="矩形 2"/>
          <p:cNvSpPr/>
          <p:nvPr/>
        </p:nvSpPr>
        <p:spPr>
          <a:xfrm>
            <a:off x="0" y="1"/>
            <a:ext cx="12192000" cy="1016000"/>
          </a:xfrm>
          <a:prstGeom prst="rect">
            <a:avLst/>
          </a:prstGeom>
          <a:solidFill>
            <a:srgbClr val="002B91"/>
          </a:solidFill>
          <a:ln w="12700" cap="flat" cmpd="sng" algn="ctr">
            <a:noFill/>
            <a:prstDash val="solid"/>
            <a:miter lim="800000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4265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TextBox 8"/>
          <p:cNvSpPr txBox="1">
            <a:spLocks noChangeArrowheads="1"/>
          </p:cNvSpPr>
          <p:nvPr/>
        </p:nvSpPr>
        <p:spPr bwMode="auto">
          <a:xfrm>
            <a:off x="6847205" y="1129030"/>
            <a:ext cx="4507230" cy="4730750"/>
          </a:xfrm>
          <a:prstGeom prst="rect">
            <a:avLst/>
          </a:prstGeom>
          <a:noFill/>
          <a:ln>
            <a:noFill/>
          </a:ln>
        </p:spPr>
        <p:txBody>
          <a:bodyPr wrap="square" lIns="121849" tIns="60927" rIns="121849" bIns="60927">
            <a:noAutofit/>
          </a:bodyPr>
          <a:lstStyle>
            <a:lvl1pPr eaLnBrk="0" hangingPunct="0"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200000"/>
              </a:lnSpc>
              <a:defRPr/>
            </a:pPr>
            <a:r>
              <a:rPr lang="en-US" altLang="zh-CN" sz="2400" b="1" kern="0" dirty="0">
                <a:solidFill>
                  <a:srgbClr val="123893"/>
                </a:solidFill>
                <a:latin typeface="+mn-lt"/>
                <a:ea typeface="+mn-ea"/>
                <a:cs typeface="+mn-ea"/>
                <a:sym typeface="+mn-lt"/>
              </a:rPr>
              <a:t>Introduction</a:t>
            </a:r>
            <a:endParaRPr lang="en-US" altLang="zh-CN" sz="2400" b="1" kern="0" dirty="0">
              <a:solidFill>
                <a:srgbClr val="123893"/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Related Work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Methodology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Experimental Results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Summary and Future Directions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Reflections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33375" y="2764790"/>
            <a:ext cx="3959860" cy="1483360"/>
            <a:chOff x="1819275" y="1143000"/>
            <a:chExt cx="2867025" cy="1483273"/>
          </a:xfrm>
        </p:grpSpPr>
        <p:sp>
          <p:nvSpPr>
            <p:cNvPr id="9" name="矩形 8"/>
            <p:cNvSpPr/>
            <p:nvPr/>
          </p:nvSpPr>
          <p:spPr>
            <a:xfrm>
              <a:off x="1819275" y="1143000"/>
              <a:ext cx="2590800" cy="126682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1705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095500" y="1359448"/>
              <a:ext cx="2590800" cy="126682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6000" b="1" dirty="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715010" y="3107690"/>
            <a:ext cx="35966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6000" b="1" kern="0" dirty="0">
                <a:solidFill>
                  <a:srgbClr val="123893"/>
                </a:solidFill>
                <a:cs typeface="+mn-ea"/>
                <a:sym typeface="+mn-lt"/>
              </a:rPr>
              <a:t>Catalogue</a:t>
            </a:r>
            <a:endParaRPr lang="en-US" altLang="zh-CN" sz="6000" b="1" kern="0" dirty="0">
              <a:solidFill>
                <a:srgbClr val="123893"/>
              </a:solidFill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823760" y="1297851"/>
            <a:ext cx="756526" cy="707886"/>
            <a:chOff x="6058734" y="1203077"/>
            <a:chExt cx="756525" cy="707884"/>
          </a:xfrm>
        </p:grpSpPr>
        <p:sp>
          <p:nvSpPr>
            <p:cNvPr id="13" name="圆角矩形 3"/>
            <p:cNvSpPr/>
            <p:nvPr/>
          </p:nvSpPr>
          <p:spPr>
            <a:xfrm>
              <a:off x="6175939" y="1249442"/>
              <a:ext cx="639320" cy="639320"/>
            </a:xfrm>
            <a:prstGeom prst="roundRect">
              <a:avLst/>
            </a:prstGeom>
            <a:solidFill>
              <a:srgbClr val="FCFCF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058734" y="1203077"/>
              <a:ext cx="620682" cy="70788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3200" b="1" dirty="0">
                  <a:solidFill>
                    <a:prstClr val="black"/>
                  </a:solidFill>
                  <a:cs typeface="+mn-ea"/>
                  <a:sym typeface="+mn-lt"/>
                </a:rPr>
                <a:t> </a:t>
              </a:r>
              <a:r>
                <a:rPr lang="en-US" altLang="zh-CN" sz="4000" b="1" dirty="0">
                  <a:solidFill>
                    <a:prstClr val="black"/>
                  </a:solidFill>
                  <a:cs typeface="+mn-ea"/>
                  <a:sym typeface="+mn-lt"/>
                </a:rPr>
                <a:t> </a:t>
              </a:r>
              <a:r>
                <a: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1</a:t>
              </a:r>
              <a:endParaRPr lang="en-US" altLang="zh-CN" sz="4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877623" y="2085902"/>
            <a:ext cx="715463" cy="639321"/>
            <a:chOff x="4997893" y="2273375"/>
            <a:chExt cx="536598" cy="479491"/>
          </a:xfrm>
          <a:solidFill>
            <a:srgbClr val="002B91"/>
          </a:solidFill>
        </p:grpSpPr>
        <p:sp>
          <p:nvSpPr>
            <p:cNvPr id="19" name="圆角矩形 6"/>
            <p:cNvSpPr/>
            <p:nvPr/>
          </p:nvSpPr>
          <p:spPr>
            <a:xfrm>
              <a:off x="5055001" y="2273375"/>
              <a:ext cx="479490" cy="479491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4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997893" y="2298566"/>
              <a:ext cx="513602" cy="43858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3200" b="1" dirty="0">
                  <a:solidFill>
                    <a:prstClr val="black"/>
                  </a:solidFill>
                  <a:cs typeface="+mn-ea"/>
                  <a:sym typeface="+mn-lt"/>
                </a:rPr>
                <a:t>  </a:t>
              </a:r>
              <a:r>
                <a:rPr lang="en-US" altLang="zh-CN" sz="3200" dirty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  <a:endParaRPr lang="en-US" altLang="zh-CN" sz="3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871481" y="2834610"/>
            <a:ext cx="723951" cy="639321"/>
            <a:chOff x="4923511" y="3044877"/>
            <a:chExt cx="542964" cy="479490"/>
          </a:xfrm>
        </p:grpSpPr>
        <p:sp>
          <p:nvSpPr>
            <p:cNvPr id="22" name="圆角矩形 6"/>
            <p:cNvSpPr/>
            <p:nvPr/>
          </p:nvSpPr>
          <p:spPr>
            <a:xfrm>
              <a:off x="4986984" y="3044877"/>
              <a:ext cx="479491" cy="479490"/>
            </a:xfrm>
            <a:prstGeom prst="roundRect">
              <a:avLst/>
            </a:prstGeom>
            <a:solidFill>
              <a:srgbClr val="F4F4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923511" y="3055473"/>
              <a:ext cx="446276" cy="43858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3200" dirty="0">
                  <a:solidFill>
                    <a:prstClr val="black"/>
                  </a:solidFill>
                  <a:cs typeface="+mn-ea"/>
                  <a:sym typeface="+mn-lt"/>
                </a:rPr>
                <a:t>  </a:t>
              </a:r>
              <a:r>
                <a: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3</a:t>
              </a:r>
              <a:endParaRPr lang="en-US" altLang="zh-CN" sz="4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890327" y="3563757"/>
            <a:ext cx="715459" cy="639321"/>
            <a:chOff x="4997896" y="2273376"/>
            <a:chExt cx="536595" cy="479491"/>
          </a:xfrm>
          <a:solidFill>
            <a:srgbClr val="002B91"/>
          </a:solidFill>
        </p:grpSpPr>
        <p:sp>
          <p:nvSpPr>
            <p:cNvPr id="26" name="圆角矩形 6"/>
            <p:cNvSpPr/>
            <p:nvPr/>
          </p:nvSpPr>
          <p:spPr>
            <a:xfrm>
              <a:off x="5055001" y="2273376"/>
              <a:ext cx="479490" cy="479491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4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997896" y="2303805"/>
              <a:ext cx="513602" cy="43858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3200" b="1" dirty="0">
                  <a:solidFill>
                    <a:prstClr val="black"/>
                  </a:solidFill>
                  <a:cs typeface="+mn-ea"/>
                  <a:sym typeface="+mn-lt"/>
                </a:rPr>
                <a:t>  </a:t>
              </a:r>
              <a:r>
                <a:rPr lang="en-US" altLang="zh-CN" sz="3200" dirty="0">
                  <a:solidFill>
                    <a:schemeClr val="bg1"/>
                  </a:solidFill>
                  <a:cs typeface="+mn-ea"/>
                  <a:sym typeface="+mn-lt"/>
                </a:rPr>
                <a:t>4</a:t>
              </a:r>
              <a:endParaRPr lang="en-US" altLang="zh-CN" sz="3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4" name="TextBox 15"/>
          <p:cNvSpPr txBox="1">
            <a:spLocks noChangeArrowheads="1"/>
          </p:cNvSpPr>
          <p:nvPr/>
        </p:nvSpPr>
        <p:spPr bwMode="auto">
          <a:xfrm>
            <a:off x="239395" y="134620"/>
            <a:ext cx="11522075" cy="844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noAutofit/>
          </a:bodyPr>
          <a:lstStyle/>
          <a:p>
            <a:pPr defTabSz="1424940" eaLnBrk="0" hangingPunct="0"/>
            <a:r>
              <a:rPr lang="en-US" altLang="zh-CN" sz="4400" b="1" kern="0" dirty="0">
                <a:solidFill>
                  <a:srgbClr val="FFC000"/>
                </a:solidFill>
                <a:cs typeface="+mn-ea"/>
                <a:sym typeface="+mn-lt"/>
              </a:rPr>
              <a:t>1</a:t>
            </a:r>
            <a:r>
              <a:rPr lang="zh-CN" altLang="en-US" sz="4400" b="1" kern="0" dirty="0">
                <a:solidFill>
                  <a:srgbClr val="FFC000"/>
                </a:solidFill>
                <a:cs typeface="+mn-ea"/>
                <a:sym typeface="+mn-lt"/>
              </a:rPr>
              <a:t> </a:t>
            </a:r>
            <a:r>
              <a:rPr lang="en-US" altLang="zh-CN" sz="4400" b="1" kern="0" dirty="0">
                <a:solidFill>
                  <a:srgbClr val="FFC000"/>
                </a:solidFill>
                <a:cs typeface="+mn-ea"/>
                <a:sym typeface="+mn-lt"/>
              </a:rPr>
              <a:t>Introduction</a:t>
            </a:r>
            <a:endParaRPr lang="en-US" altLang="zh-CN" sz="4400" b="1" kern="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874021" y="4283045"/>
            <a:ext cx="723951" cy="639321"/>
            <a:chOff x="4923511" y="3044877"/>
            <a:chExt cx="542964" cy="479490"/>
          </a:xfrm>
        </p:grpSpPr>
        <p:sp>
          <p:nvSpPr>
            <p:cNvPr id="3" name="圆角矩形 6"/>
            <p:cNvSpPr/>
            <p:nvPr/>
          </p:nvSpPr>
          <p:spPr>
            <a:xfrm>
              <a:off x="4986984" y="3044877"/>
              <a:ext cx="479491" cy="479490"/>
            </a:xfrm>
            <a:prstGeom prst="roundRect">
              <a:avLst/>
            </a:prstGeom>
            <a:solidFill>
              <a:srgbClr val="F4F4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923511" y="3055473"/>
              <a:ext cx="441961" cy="437673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p>
              <a:pPr defTabSz="914400"/>
              <a:r>
                <a:rPr lang="en-US" altLang="zh-CN" sz="3200" dirty="0">
                  <a:solidFill>
                    <a:prstClr val="black"/>
                  </a:solidFill>
                  <a:cs typeface="+mn-ea"/>
                  <a:sym typeface="+mn-lt"/>
                </a:rPr>
                <a:t>  5</a:t>
              </a:r>
              <a:endParaRPr lang="en-US" altLang="zh-CN" sz="4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896677" y="5006477"/>
            <a:ext cx="715459" cy="639321"/>
            <a:chOff x="4997896" y="2273376"/>
            <a:chExt cx="536595" cy="479491"/>
          </a:xfrm>
          <a:solidFill>
            <a:srgbClr val="002B91"/>
          </a:solidFill>
        </p:grpSpPr>
        <p:sp>
          <p:nvSpPr>
            <p:cNvPr id="6" name="圆角矩形 6"/>
            <p:cNvSpPr/>
            <p:nvPr/>
          </p:nvSpPr>
          <p:spPr>
            <a:xfrm>
              <a:off x="5055001" y="2273376"/>
              <a:ext cx="479490" cy="479491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 sz="14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997896" y="2303805"/>
              <a:ext cx="513602" cy="4376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p>
              <a:pPr defTabSz="914400"/>
              <a:r>
                <a:rPr lang="en-US" altLang="zh-CN" sz="3200" b="1" dirty="0">
                  <a:solidFill>
                    <a:prstClr val="black"/>
                  </a:solidFill>
                  <a:cs typeface="+mn-ea"/>
                  <a:sym typeface="+mn-lt"/>
                </a:rPr>
                <a:t>  </a:t>
              </a:r>
              <a:r>
                <a:rPr lang="en-US" altLang="zh-CN" sz="3200" dirty="0">
                  <a:solidFill>
                    <a:schemeClr val="bg1"/>
                  </a:solidFill>
                  <a:cs typeface="+mn-ea"/>
                  <a:sym typeface="+mn-lt"/>
                </a:rPr>
                <a:t>6</a:t>
              </a:r>
              <a:endParaRPr lang="en-US" altLang="zh-CN" sz="3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7A5887-31E0-46E7-931A-4719C884BF64}" type="slidenum">
              <a:rPr lang="zh-CN" altLang="en-US" smtClean="0">
                <a:cs typeface="+mn-ea"/>
                <a:sym typeface="+mn-lt"/>
              </a:rPr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"/>
          <p:cNvSpPr/>
          <p:nvPr/>
        </p:nvSpPr>
        <p:spPr>
          <a:xfrm>
            <a:off x="0" y="1"/>
            <a:ext cx="12192000" cy="1016000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5" name="矩形 2"/>
          <p:cNvSpPr/>
          <p:nvPr/>
        </p:nvSpPr>
        <p:spPr>
          <a:xfrm>
            <a:off x="0" y="1"/>
            <a:ext cx="12192000" cy="1016000"/>
          </a:xfrm>
          <a:prstGeom prst="rect">
            <a:avLst/>
          </a:prstGeom>
          <a:solidFill>
            <a:srgbClr val="002B91"/>
          </a:solidFill>
          <a:ln w="12700" cap="flat" cmpd="sng" algn="ctr">
            <a:noFill/>
            <a:prstDash val="solid"/>
            <a:miter lim="800000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4265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TextBox 8"/>
          <p:cNvSpPr txBox="1">
            <a:spLocks noChangeArrowheads="1"/>
          </p:cNvSpPr>
          <p:nvPr/>
        </p:nvSpPr>
        <p:spPr bwMode="auto">
          <a:xfrm>
            <a:off x="5771515" y="1331595"/>
            <a:ext cx="6325235" cy="4552315"/>
          </a:xfrm>
          <a:prstGeom prst="rect">
            <a:avLst/>
          </a:prstGeom>
          <a:noFill/>
          <a:ln>
            <a:noFill/>
          </a:ln>
        </p:spPr>
        <p:txBody>
          <a:bodyPr wrap="square" lIns="121849" tIns="60927" rIns="121849" bIns="60927">
            <a:spAutoFit/>
          </a:bodyPr>
          <a:lstStyle>
            <a:lvl1pPr eaLnBrk="0" hangingPunct="0"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200000"/>
              </a:lnSpc>
              <a:defRPr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Introduction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Development Status of Multimodal Non-Invasive BCIs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Recommendations for the Development of Multimodal Non-Invasive BCIs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zh-CN" sz="2400" b="1" kern="0" dirty="0">
                <a:solidFill>
                  <a:srgbClr val="123893"/>
                </a:solidFill>
                <a:latin typeface="+mn-lt"/>
                <a:ea typeface="+mn-ea"/>
                <a:cs typeface="+mn-ea"/>
                <a:sym typeface="+mn-lt"/>
              </a:rPr>
              <a:t>Reflections, Summary and Outlook</a:t>
            </a:r>
            <a:endParaRPr lang="en-US" altLang="zh-CN" sz="2400" b="1" kern="0" dirty="0">
              <a:solidFill>
                <a:srgbClr val="123893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33375" y="2764790"/>
            <a:ext cx="3959860" cy="1483360"/>
            <a:chOff x="1819275" y="1143000"/>
            <a:chExt cx="2867025" cy="1483273"/>
          </a:xfrm>
        </p:grpSpPr>
        <p:sp>
          <p:nvSpPr>
            <p:cNvPr id="9" name="矩形 8"/>
            <p:cNvSpPr/>
            <p:nvPr/>
          </p:nvSpPr>
          <p:spPr>
            <a:xfrm>
              <a:off x="1819275" y="1143000"/>
              <a:ext cx="2590800" cy="126682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1705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095500" y="1359448"/>
              <a:ext cx="2590800" cy="126682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6000" b="1" dirty="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715010" y="3107690"/>
            <a:ext cx="35966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6000" b="1" kern="0" dirty="0">
                <a:solidFill>
                  <a:srgbClr val="123893"/>
                </a:solidFill>
                <a:cs typeface="+mn-ea"/>
                <a:sym typeface="+mn-lt"/>
              </a:rPr>
              <a:t>Catalogue</a:t>
            </a:r>
            <a:endParaRPr lang="en-US" altLang="zh-CN" sz="6000" b="1" kern="0" dirty="0">
              <a:solidFill>
                <a:srgbClr val="123893"/>
              </a:solidFill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901105" y="1450251"/>
            <a:ext cx="756526" cy="707886"/>
            <a:chOff x="6058734" y="1203077"/>
            <a:chExt cx="756525" cy="707884"/>
          </a:xfrm>
        </p:grpSpPr>
        <p:sp>
          <p:nvSpPr>
            <p:cNvPr id="13" name="圆角矩形 3"/>
            <p:cNvSpPr/>
            <p:nvPr/>
          </p:nvSpPr>
          <p:spPr>
            <a:xfrm>
              <a:off x="6175939" y="1249442"/>
              <a:ext cx="639320" cy="639320"/>
            </a:xfrm>
            <a:prstGeom prst="roundRect">
              <a:avLst/>
            </a:prstGeom>
            <a:solidFill>
              <a:srgbClr val="FCFCF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058734" y="1203077"/>
              <a:ext cx="620682" cy="70788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3200" b="1" dirty="0">
                  <a:solidFill>
                    <a:prstClr val="black"/>
                  </a:solidFill>
                  <a:cs typeface="+mn-ea"/>
                  <a:sym typeface="+mn-lt"/>
                </a:rPr>
                <a:t> </a:t>
              </a:r>
              <a:r>
                <a:rPr lang="en-US" altLang="zh-CN" sz="4000" b="1" dirty="0">
                  <a:solidFill>
                    <a:prstClr val="black"/>
                  </a:solidFill>
                  <a:cs typeface="+mn-ea"/>
                  <a:sym typeface="+mn-lt"/>
                </a:rPr>
                <a:t> </a:t>
              </a:r>
              <a:r>
                <a: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1</a:t>
              </a:r>
              <a:endParaRPr lang="en-US" altLang="zh-CN" sz="4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934648" y="2584377"/>
            <a:ext cx="715463" cy="639321"/>
            <a:chOff x="4997893" y="2273375"/>
            <a:chExt cx="536598" cy="479491"/>
          </a:xfrm>
          <a:solidFill>
            <a:srgbClr val="002B91"/>
          </a:solidFill>
        </p:grpSpPr>
        <p:sp>
          <p:nvSpPr>
            <p:cNvPr id="19" name="圆角矩形 6"/>
            <p:cNvSpPr/>
            <p:nvPr/>
          </p:nvSpPr>
          <p:spPr>
            <a:xfrm>
              <a:off x="5055001" y="2273375"/>
              <a:ext cx="479490" cy="479491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4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997893" y="2298566"/>
              <a:ext cx="513602" cy="43858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3200" b="1" dirty="0">
                  <a:solidFill>
                    <a:prstClr val="black"/>
                  </a:solidFill>
                  <a:cs typeface="+mn-ea"/>
                  <a:sym typeface="+mn-lt"/>
                </a:rPr>
                <a:t>  </a:t>
              </a:r>
              <a:r>
                <a:rPr lang="en-US" altLang="zh-CN" sz="3200" dirty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  <a:endParaRPr lang="en-US" altLang="zh-CN" sz="3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941206" y="4031585"/>
            <a:ext cx="723951" cy="639321"/>
            <a:chOff x="4923511" y="3044877"/>
            <a:chExt cx="542964" cy="479490"/>
          </a:xfrm>
        </p:grpSpPr>
        <p:sp>
          <p:nvSpPr>
            <p:cNvPr id="22" name="圆角矩形 6"/>
            <p:cNvSpPr/>
            <p:nvPr/>
          </p:nvSpPr>
          <p:spPr>
            <a:xfrm>
              <a:off x="4986984" y="3044877"/>
              <a:ext cx="479491" cy="479490"/>
            </a:xfrm>
            <a:prstGeom prst="roundRect">
              <a:avLst/>
            </a:prstGeom>
            <a:solidFill>
              <a:srgbClr val="F4F4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923511" y="3055473"/>
              <a:ext cx="446276" cy="43858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3200" dirty="0">
                  <a:solidFill>
                    <a:prstClr val="black"/>
                  </a:solidFill>
                  <a:cs typeface="+mn-ea"/>
                  <a:sym typeface="+mn-lt"/>
                </a:rPr>
                <a:t>  </a:t>
              </a:r>
              <a:r>
                <a: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3</a:t>
              </a:r>
              <a:endParaRPr lang="en-US" altLang="zh-CN" sz="4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962592" y="5200787"/>
            <a:ext cx="715459" cy="639321"/>
            <a:chOff x="4997896" y="2273376"/>
            <a:chExt cx="536595" cy="479491"/>
          </a:xfrm>
          <a:solidFill>
            <a:srgbClr val="002B91"/>
          </a:solidFill>
        </p:grpSpPr>
        <p:sp>
          <p:nvSpPr>
            <p:cNvPr id="26" name="圆角矩形 6"/>
            <p:cNvSpPr/>
            <p:nvPr/>
          </p:nvSpPr>
          <p:spPr>
            <a:xfrm>
              <a:off x="5055001" y="2273376"/>
              <a:ext cx="479490" cy="479491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4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997896" y="2303805"/>
              <a:ext cx="513602" cy="43858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3200" b="1" dirty="0">
                  <a:solidFill>
                    <a:prstClr val="black"/>
                  </a:solidFill>
                  <a:cs typeface="+mn-ea"/>
                  <a:sym typeface="+mn-lt"/>
                </a:rPr>
                <a:t>  </a:t>
              </a:r>
              <a:r>
                <a:rPr lang="en-US" altLang="zh-CN" sz="3200" dirty="0">
                  <a:solidFill>
                    <a:schemeClr val="bg1"/>
                  </a:solidFill>
                  <a:cs typeface="+mn-ea"/>
                  <a:sym typeface="+mn-lt"/>
                </a:rPr>
                <a:t>4</a:t>
              </a:r>
              <a:endParaRPr lang="en-US" altLang="zh-CN" sz="3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4" name="TextBox 15"/>
          <p:cNvSpPr txBox="1">
            <a:spLocks noChangeArrowheads="1"/>
          </p:cNvSpPr>
          <p:nvPr/>
        </p:nvSpPr>
        <p:spPr bwMode="auto">
          <a:xfrm>
            <a:off x="239395" y="134620"/>
            <a:ext cx="11522075" cy="844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noAutofit/>
          </a:bodyPr>
          <a:lstStyle/>
          <a:p>
            <a:pPr defTabSz="1424940" eaLnBrk="0" hangingPunct="0"/>
            <a:r>
              <a:rPr lang="en-US" altLang="zh-CN" sz="4400" b="1" kern="0" dirty="0">
                <a:solidFill>
                  <a:srgbClr val="FFC000"/>
                </a:solidFill>
                <a:cs typeface="+mn-ea"/>
                <a:sym typeface="+mn-lt"/>
              </a:rPr>
              <a:t>4 Reflections, Summary and Outlook </a:t>
            </a:r>
            <a:endParaRPr lang="en-US" altLang="zh-CN" sz="4400" b="1" kern="0" dirty="0">
              <a:solidFill>
                <a:srgbClr val="FFC000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 1"/>
          <p:cNvSpPr/>
          <p:nvPr/>
        </p:nvSpPr>
        <p:spPr>
          <a:xfrm>
            <a:off x="0" y="1"/>
            <a:ext cx="12192000" cy="1016001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 sz="900"/>
          </a:p>
        </p:txBody>
      </p:sp>
      <p:sp>
        <p:nvSpPr>
          <p:cNvPr id="173" name="矩形 2"/>
          <p:cNvSpPr/>
          <p:nvPr/>
        </p:nvSpPr>
        <p:spPr>
          <a:xfrm>
            <a:off x="0" y="1"/>
            <a:ext cx="12192000" cy="1016001"/>
          </a:xfrm>
          <a:prstGeom prst="rect">
            <a:avLst/>
          </a:prstGeom>
          <a:solidFill>
            <a:srgbClr val="002B91"/>
          </a:solidFill>
          <a:ln w="12700">
            <a:miter lim="400000"/>
          </a:ln>
          <a:effectLst>
            <a:outerShdw blurRad="101600" dist="127000" dir="2700000" rotWithShape="0">
              <a:srgbClr val="000000">
                <a:alpha val="40000"/>
              </a:srgbClr>
            </a:outerShdw>
          </a:effectLst>
        </p:spPr>
        <p:txBody>
          <a:bodyPr lIns="25400" tIns="25400" rIns="25400" bIns="25400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 sz="84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 sz="4200"/>
          </a:p>
        </p:txBody>
      </p:sp>
      <p:sp>
        <p:nvSpPr>
          <p:cNvPr id="2" name="TextBox 15"/>
          <p:cNvSpPr txBox="1">
            <a:spLocks noChangeArrowheads="1"/>
          </p:cNvSpPr>
          <p:nvPr/>
        </p:nvSpPr>
        <p:spPr bwMode="auto">
          <a:xfrm>
            <a:off x="239395" y="134620"/>
            <a:ext cx="11522075" cy="844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noAutofit/>
          </a:bodyPr>
          <a:p>
            <a:pPr defTabSz="1424940" eaLnBrk="0" hangingPunct="0"/>
            <a:r>
              <a:rPr lang="en-US" altLang="zh-CN" sz="4400" b="1" kern="0" dirty="0">
                <a:solidFill>
                  <a:srgbClr val="FFC000"/>
                </a:solidFill>
                <a:cs typeface="+mn-ea"/>
                <a:sym typeface="+mn-lt"/>
              </a:rPr>
              <a:t>4 Reflections, Summary and Outlook </a:t>
            </a:r>
            <a:endParaRPr lang="en-US" altLang="zh-CN" sz="4400" b="1" kern="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20" name="内容占位符 1"/>
          <p:cNvSpPr txBox="1"/>
          <p:nvPr/>
        </p:nvSpPr>
        <p:spPr bwMode="auto">
          <a:xfrm>
            <a:off x="0" y="1124622"/>
            <a:ext cx="10518628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>
            <a:lvl1pPr marL="441325" indent="-268605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60000"/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25805" indent="-263525" algn="l" defTabSz="898525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80000"/>
              <a:buFont typeface="Wingdings" panose="05000000000000000000" pitchFamily="2" charset="2"/>
              <a:buChar char="p"/>
              <a:defRPr sz="20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91440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60000"/>
              <a:buFont typeface="Wingdings" panose="05000000000000000000" pitchFamily="2" charset="2"/>
              <a:buChar char="p"/>
              <a:defRPr sz="16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18745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BCBFCE"/>
              </a:buClr>
              <a:buSzPct val="60000"/>
              <a:buFont typeface="Wingdings" panose="05000000000000000000" pitchFamily="2" charset="2"/>
              <a:buChar char="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1462405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CDD8E3"/>
              </a:buClr>
              <a:buSzPct val="68000"/>
              <a:buFont typeface="Wingdings 2" panose="05020102010507070707" pitchFamily="18" charset="2"/>
              <a:buChar char=""/>
              <a:defRPr sz="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 panose="05000000000000000000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7705" indent="-457200" algn="just">
              <a:lnSpc>
                <a:spcPct val="100000"/>
              </a:lnSpc>
              <a:buClr>
                <a:schemeClr val="accent5">
                  <a:lumMod val="75000"/>
                </a:schemeClr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altLang="zh-CN" sz="2800" b="1" dirty="0">
                <a:solidFill>
                  <a:srgbClr val="002B91"/>
                </a:solidFill>
                <a:latin typeface="+mn-lt"/>
                <a:ea typeface="+mn-ea"/>
                <a:cs typeface="+mn-ea"/>
                <a:sym typeface="+mn-lt"/>
              </a:rPr>
              <a:t>Conclusion and Prospects</a:t>
            </a:r>
            <a:endParaRPr lang="en-US" altLang="zh-CN" sz="2800" b="1" dirty="0">
              <a:solidFill>
                <a:srgbClr val="002B9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08305" y="1617345"/>
            <a:ext cx="11010265" cy="5049520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内容占位符 1"/>
          <p:cNvSpPr txBox="1"/>
          <p:nvPr/>
        </p:nvSpPr>
        <p:spPr bwMode="auto">
          <a:xfrm>
            <a:off x="408305" y="1626235"/>
            <a:ext cx="5772785" cy="21640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441325" indent="-268605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60000"/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25805" indent="-263525" algn="l" defTabSz="898525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80000"/>
              <a:buFont typeface="Wingdings" panose="05000000000000000000" pitchFamily="2" charset="2"/>
              <a:buChar char="p"/>
              <a:defRPr sz="20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91440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60000"/>
              <a:buFont typeface="Wingdings" panose="05000000000000000000" pitchFamily="2" charset="2"/>
              <a:buChar char="p"/>
              <a:defRPr sz="16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18745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BCBFCE"/>
              </a:buClr>
              <a:buSzPct val="60000"/>
              <a:buFont typeface="Wingdings" panose="05000000000000000000" pitchFamily="2" charset="2"/>
              <a:buChar char="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1462405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CDD8E3"/>
              </a:buClr>
              <a:buSzPct val="68000"/>
              <a:buFont typeface="Wingdings 2" panose="05020102010507070707" pitchFamily="18" charset="2"/>
              <a:buChar char=""/>
              <a:defRPr sz="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 panose="05000000000000000000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r>
              <a:rPr lang="en-US" altLang="zh-CN" b="1" dirty="0">
                <a:solidFill>
                  <a:srgbClr val="FF0000"/>
                </a:solidFill>
                <a:latin typeface="+mn-lt"/>
                <a:ea typeface="+mn-ea"/>
                <a:cs typeface="+mn-lt"/>
                <a:sym typeface="+mn-lt"/>
              </a:rPr>
              <a:t>Current Status:</a:t>
            </a:r>
            <a:r>
              <a:rPr lang="en-US" altLang="zh-CN" b="1" dirty="0">
                <a:solidFill>
                  <a:schemeClr val="tx1"/>
                </a:solidFill>
                <a:latin typeface="+mn-lt"/>
                <a:ea typeface="+mn-ea"/>
                <a:cs typeface="+mn-lt"/>
                <a:sym typeface="+mn-lt"/>
              </a:rPr>
              <a:t> Hardware and algorithm co-optimization, significant potential of multimodal feedback mechanisms.</a:t>
            </a:r>
            <a:endParaRPr lang="en-US" altLang="zh-CN" b="1" dirty="0">
              <a:solidFill>
                <a:schemeClr val="tx1"/>
              </a:solidFill>
              <a:latin typeface="+mn-lt"/>
              <a:ea typeface="+mn-ea"/>
              <a:cs typeface="+mn-lt"/>
              <a:sym typeface="+mn-lt"/>
            </a:endParaRPr>
          </a:p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endParaRPr lang="zh-CN" altLang="en-US" sz="18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cs typeface="+mn-ea"/>
              <a:sym typeface="+mn-ea"/>
            </a:endParaRPr>
          </a:p>
          <a:p>
            <a:pPr marL="230505" indent="457200" algn="just">
              <a:buClr>
                <a:schemeClr val="accent5">
                  <a:lumMod val="75000"/>
                </a:schemeClr>
              </a:buClr>
              <a:buSzPct val="100000"/>
              <a:buNone/>
            </a:pPr>
            <a:endParaRPr lang="en-US" altLang="zh-CN" sz="18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24880" y="3065145"/>
            <a:ext cx="2098040" cy="1975485"/>
          </a:xfrm>
          <a:prstGeom prst="rect">
            <a:avLst/>
          </a:prstGeom>
        </p:spPr>
      </p:pic>
      <p:sp>
        <p:nvSpPr>
          <p:cNvPr id="10" name="内容占位符 1"/>
          <p:cNvSpPr txBox="1"/>
          <p:nvPr/>
        </p:nvSpPr>
        <p:spPr bwMode="auto">
          <a:xfrm>
            <a:off x="408305" y="4400550"/>
            <a:ext cx="5208270" cy="21640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441325" indent="-268605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60000"/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25805" indent="-263525" algn="l" defTabSz="898525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80000"/>
              <a:buFont typeface="Wingdings" panose="05000000000000000000" pitchFamily="2" charset="2"/>
              <a:buChar char="p"/>
              <a:defRPr sz="20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91440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60000"/>
              <a:buFont typeface="Wingdings" panose="05000000000000000000" pitchFamily="2" charset="2"/>
              <a:buChar char="p"/>
              <a:defRPr sz="16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18745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BCBFCE"/>
              </a:buClr>
              <a:buSzPct val="60000"/>
              <a:buFont typeface="Wingdings" panose="05000000000000000000" pitchFamily="2" charset="2"/>
              <a:buChar char="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1462405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CDD8E3"/>
              </a:buClr>
              <a:buSzPct val="68000"/>
              <a:buFont typeface="Wingdings 2" panose="05020102010507070707" pitchFamily="18" charset="2"/>
              <a:buChar char=""/>
              <a:defRPr sz="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 panose="05000000000000000000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r>
              <a:rPr lang="en-US" altLang="zh-CN" b="1" dirty="0">
                <a:solidFill>
                  <a:srgbClr val="FF0000"/>
                </a:solidFill>
                <a:latin typeface="+mn-lt"/>
                <a:ea typeface="+mn-ea"/>
                <a:cs typeface="+mn-lt"/>
                <a:sym typeface="+mn-lt"/>
              </a:rPr>
              <a:t>Vision:</a:t>
            </a:r>
            <a:r>
              <a:rPr lang="en-US" altLang="zh-CN" b="1" dirty="0">
                <a:solidFill>
                  <a:schemeClr val="tx1"/>
                </a:solidFill>
                <a:latin typeface="+mn-lt"/>
                <a:ea typeface="+mn-ea"/>
                <a:cs typeface="+mn-lt"/>
                <a:sym typeface="+mn-lt"/>
              </a:rPr>
              <a:t> Promote the transition of BCIs from laboratories to daily life, reshaping human-computer interaction paradigms.</a:t>
            </a:r>
            <a:endParaRPr lang="en-US" altLang="zh-CN" b="1" dirty="0">
              <a:solidFill>
                <a:schemeClr val="tx1"/>
              </a:solidFill>
              <a:latin typeface="+mn-lt"/>
              <a:ea typeface="+mn-ea"/>
              <a:cs typeface="+mn-lt"/>
              <a:sym typeface="+mn-lt"/>
            </a:endParaRPr>
          </a:p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endParaRPr lang="zh-CN" altLang="en-US" sz="18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cs typeface="+mn-ea"/>
              <a:sym typeface="+mn-ea"/>
            </a:endParaRPr>
          </a:p>
          <a:p>
            <a:pPr marL="230505" indent="457200" algn="just">
              <a:buClr>
                <a:schemeClr val="accent5">
                  <a:lumMod val="75000"/>
                </a:schemeClr>
              </a:buClr>
              <a:buSzPct val="100000"/>
              <a:buNone/>
            </a:pPr>
            <a:endParaRPr lang="en-US" altLang="zh-CN" sz="18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+mn-ea"/>
              <a:sym typeface="+mn-lt"/>
            </a:endParaRPr>
          </a:p>
        </p:txBody>
      </p:sp>
      <p:sp>
        <p:nvSpPr>
          <p:cNvPr id="13" name="内容占位符 1"/>
          <p:cNvSpPr txBox="1"/>
          <p:nvPr/>
        </p:nvSpPr>
        <p:spPr bwMode="auto">
          <a:xfrm>
            <a:off x="7682865" y="1368425"/>
            <a:ext cx="3379470" cy="53695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441325" indent="-268605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60000"/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25805" indent="-263525" algn="l" defTabSz="898525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80000"/>
              <a:buFont typeface="Wingdings" panose="05000000000000000000" pitchFamily="2" charset="2"/>
              <a:buChar char="p"/>
              <a:defRPr sz="20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91440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60000"/>
              <a:buFont typeface="Wingdings" panose="05000000000000000000" pitchFamily="2" charset="2"/>
              <a:buChar char="p"/>
              <a:defRPr sz="16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18745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BCBFCE"/>
              </a:buClr>
              <a:buSzPct val="60000"/>
              <a:buFont typeface="Wingdings" panose="05000000000000000000" pitchFamily="2" charset="2"/>
              <a:buChar char="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1462405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CDD8E3"/>
              </a:buClr>
              <a:buSzPct val="68000"/>
              <a:buFont typeface="Wingdings 2" panose="05020102010507070707" pitchFamily="18" charset="2"/>
              <a:buChar char=""/>
              <a:defRPr sz="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 panose="05000000000000000000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endParaRPr lang="en-US" altLang="zh-CN" b="1" dirty="0">
              <a:solidFill>
                <a:schemeClr val="tx1"/>
              </a:solidFill>
              <a:latin typeface="+mn-lt"/>
              <a:ea typeface="+mn-ea"/>
              <a:cs typeface="+mn-lt"/>
              <a:sym typeface="+mn-lt"/>
            </a:endParaRPr>
          </a:p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r>
              <a:rPr lang="en-US" altLang="zh-CN" b="1" dirty="0">
                <a:solidFill>
                  <a:srgbClr val="FF0000"/>
                </a:solidFill>
                <a:latin typeface="+mn-lt"/>
                <a:ea typeface="+mn-ea"/>
                <a:cs typeface="+mn-lt"/>
                <a:sym typeface="+mn-lt"/>
              </a:rPr>
              <a:t>Future Directions:</a:t>
            </a:r>
            <a:endParaRPr lang="en-US" altLang="zh-CN" b="1" dirty="0">
              <a:solidFill>
                <a:srgbClr val="FF0000"/>
              </a:solidFill>
              <a:latin typeface="+mn-lt"/>
              <a:ea typeface="+mn-ea"/>
              <a:cs typeface="+mn-lt"/>
              <a:sym typeface="+mn-lt"/>
            </a:endParaRPr>
          </a:p>
          <a:p>
            <a:pPr marL="1030605" lvl="1" indent="-342900" algn="just">
              <a:buClr>
                <a:schemeClr val="accent5">
                  <a:lumMod val="75000"/>
                </a:schemeClr>
              </a:buClr>
              <a:buSzPct val="100000"/>
            </a:pPr>
            <a:r>
              <a:rPr lang="en-US" altLang="zh-CN" b="1" dirty="0">
                <a:solidFill>
                  <a:schemeClr val="tx1"/>
                </a:solidFill>
                <a:latin typeface="+mn-lt"/>
                <a:ea typeface="+mn-ea"/>
                <a:cs typeface="+mn-lt"/>
                <a:sym typeface="+mn-lt"/>
              </a:rPr>
              <a:t>Lightweight design and hardware acceleration.</a:t>
            </a:r>
            <a:endParaRPr lang="en-US" altLang="zh-CN" b="1" dirty="0">
              <a:solidFill>
                <a:schemeClr val="tx1"/>
              </a:solidFill>
              <a:latin typeface="+mn-lt"/>
              <a:ea typeface="+mn-ea"/>
              <a:cs typeface="+mn-lt"/>
              <a:sym typeface="+mn-lt"/>
            </a:endParaRPr>
          </a:p>
          <a:p>
            <a:pPr marL="1030605" lvl="1" indent="-342900" algn="just">
              <a:buClr>
                <a:schemeClr val="accent5">
                  <a:lumMod val="75000"/>
                </a:schemeClr>
              </a:buClr>
              <a:buSzPct val="100000"/>
            </a:pPr>
            <a:r>
              <a:rPr lang="en-US" altLang="zh-CN" b="1" dirty="0">
                <a:solidFill>
                  <a:schemeClr val="tx1"/>
                </a:solidFill>
                <a:latin typeface="+mn-lt"/>
                <a:ea typeface="+mn-ea"/>
                <a:cs typeface="+mn-lt"/>
                <a:sym typeface="+mn-lt"/>
              </a:rPr>
              <a:t>Low-cost software solutions.</a:t>
            </a:r>
            <a:endParaRPr lang="en-US" altLang="zh-CN" b="1" dirty="0">
              <a:solidFill>
                <a:schemeClr val="tx1"/>
              </a:solidFill>
              <a:latin typeface="+mn-lt"/>
              <a:ea typeface="+mn-ea"/>
              <a:cs typeface="+mn-lt"/>
              <a:sym typeface="+mn-lt"/>
            </a:endParaRPr>
          </a:p>
          <a:p>
            <a:pPr marL="1030605" lvl="1" indent="-342900" algn="just">
              <a:buClr>
                <a:schemeClr val="accent5">
                  <a:lumMod val="75000"/>
                </a:schemeClr>
              </a:buClr>
              <a:buSzPct val="100000"/>
            </a:pPr>
            <a:r>
              <a:rPr lang="en-US" altLang="zh-CN" b="1" dirty="0">
                <a:solidFill>
                  <a:schemeClr val="tx1"/>
                </a:solidFill>
                <a:latin typeface="+mn-lt"/>
                <a:ea typeface="+mn-ea"/>
                <a:cs typeface="+mn-lt"/>
                <a:sym typeface="+mn-lt"/>
              </a:rPr>
              <a:t>Privacy protection technologies.</a:t>
            </a:r>
            <a:endParaRPr lang="en-US" altLang="zh-CN" b="1" dirty="0">
              <a:solidFill>
                <a:schemeClr val="tx1"/>
              </a:solidFill>
              <a:latin typeface="+mn-lt"/>
              <a:ea typeface="+mn-ea"/>
              <a:cs typeface="+mn-lt"/>
              <a:sym typeface="+mn-lt"/>
            </a:endParaRPr>
          </a:p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endParaRPr lang="zh-CN" altLang="en-US" sz="18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cs typeface="+mn-ea"/>
              <a:sym typeface="+mn-ea"/>
            </a:endParaRPr>
          </a:p>
          <a:p>
            <a:pPr marL="230505" indent="457200" algn="just">
              <a:buClr>
                <a:schemeClr val="accent5">
                  <a:lumMod val="75000"/>
                </a:schemeClr>
              </a:buClr>
              <a:buSzPct val="100000"/>
              <a:buNone/>
            </a:pPr>
            <a:endParaRPr lang="en-US" altLang="zh-CN" sz="18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7A5887-31E0-46E7-931A-4719C884BF64}" type="slidenum">
              <a:rPr lang="zh-CN" altLang="en-US" smtClean="0">
                <a:cs typeface="+mn-ea"/>
                <a:sym typeface="+mn-lt"/>
              </a:rPr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"/>
          <p:cNvSpPr/>
          <p:nvPr/>
        </p:nvSpPr>
        <p:spPr>
          <a:xfrm>
            <a:off x="0" y="1"/>
            <a:ext cx="12192000" cy="1016000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5" name="矩形 2"/>
          <p:cNvSpPr/>
          <p:nvPr/>
        </p:nvSpPr>
        <p:spPr>
          <a:xfrm>
            <a:off x="0" y="-1535"/>
            <a:ext cx="12192000" cy="1016000"/>
          </a:xfrm>
          <a:prstGeom prst="rect">
            <a:avLst/>
          </a:prstGeom>
          <a:solidFill>
            <a:srgbClr val="002B91"/>
          </a:solidFill>
          <a:ln w="12700" cap="flat" cmpd="sng" algn="ctr">
            <a:noFill/>
            <a:prstDash val="solid"/>
            <a:miter lim="800000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4265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TextBox 15"/>
          <p:cNvSpPr txBox="1">
            <a:spLocks noChangeArrowheads="1"/>
          </p:cNvSpPr>
          <p:nvPr/>
        </p:nvSpPr>
        <p:spPr bwMode="auto">
          <a:xfrm>
            <a:off x="229188" y="159987"/>
            <a:ext cx="11522122" cy="768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1424940" eaLnBrk="0" hangingPunct="0"/>
            <a:r>
              <a:rPr lang="en-US" altLang="zh-CN" sz="4400" b="1" kern="0" dirty="0">
                <a:solidFill>
                  <a:srgbClr val="FFC000"/>
                </a:solidFill>
                <a:cs typeface="+mn-ea"/>
                <a:sym typeface="+mn-lt"/>
              </a:rPr>
              <a:t>References</a:t>
            </a:r>
            <a:endParaRPr lang="en-US" altLang="zh-CN" sz="4400" b="1" kern="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17" name="矩形: 圆角 16"/>
          <p:cNvSpPr/>
          <p:nvPr/>
        </p:nvSpPr>
        <p:spPr>
          <a:xfrm>
            <a:off x="229235" y="1216025"/>
            <a:ext cx="11762740" cy="5462270"/>
          </a:xfrm>
          <a:prstGeom prst="roundRect">
            <a:avLst>
              <a:gd name="adj" fmla="val 216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78765" y="1122680"/>
            <a:ext cx="11713210" cy="54933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cs typeface="+mn-ea"/>
                <a:sym typeface="+mn-lt"/>
              </a:rPr>
              <a:t>[1] Samson, V. R., et al. “Electroencephalogram-based openbci devices for disabled people.” Lecture Notes in Electrical Engineering, 7 Sept. 2017, pp. 229–238, https://doi.org/10.1007/978-981-10-4280-5_24. </a:t>
            </a:r>
            <a:endParaRPr lang="en-US" altLang="zh-CN" sz="1600" dirty="0">
              <a:cs typeface="+mn-ea"/>
              <a:sym typeface="+mn-lt"/>
            </a:endParaRP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cs typeface="+mn-ea"/>
                <a:sym typeface="+mn-lt"/>
              </a:rPr>
              <a:t>[2] Asgher, Umer, et al. “Editorial: Advances in artificial intelligence (AI) in Brain Computer Interface (BCI) and Industry 4.0 for Human Machine Interaction (HMI).” Frontiers in Human Neuroscience, vol. 17, 5 Dec. 2023, https://doi.org/10.3389/fnhum.2023.1320536. </a:t>
            </a:r>
            <a:endParaRPr lang="en-US" altLang="zh-CN" sz="1600" dirty="0">
              <a:cs typeface="+mn-ea"/>
              <a:sym typeface="+mn-lt"/>
            </a:endParaRP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cs typeface="+mn-ea"/>
                <a:sym typeface="+mn-lt"/>
              </a:rPr>
              <a:t>[3] Rahman, Md. Mustafizur, et al. “Recognition of human emotions using EEG Signals: A Review.” Computers in Biology and Medicine, vol. 136, Sept. 2021, p. 104696, https://doi.org/10.1016/j.compbiomed.2021.104696. </a:t>
            </a:r>
            <a:endParaRPr lang="en-US" altLang="zh-CN" sz="1600" dirty="0">
              <a:cs typeface="+mn-ea"/>
              <a:sym typeface="+mn-lt"/>
            </a:endParaRP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cs typeface="+mn-ea"/>
                <a:sym typeface="+mn-lt"/>
              </a:rPr>
              <a:t>[4] StartUs Insights. “Discover 5 Top Brain-Computer Interface (BCI) Solutions.” StartUs Insights, 8 Dec. 2021, www.startus-insights.com/innovators-guide/brain-computer-interface/. </a:t>
            </a:r>
            <a:endParaRPr lang="en-US" altLang="zh-CN" sz="1600" dirty="0">
              <a:cs typeface="+mn-ea"/>
              <a:sym typeface="+mn-lt"/>
            </a:endParaRP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cs typeface="+mn-ea"/>
                <a:sym typeface="+mn-lt"/>
              </a:rPr>
              <a:t>[5] Tang, Wenzhe, et al. “Emerging themes and future directions in Neurodesign and human-computer interaction: A systematic review.” International Journal of Human–Computer Interaction, vol. 41, no. 2, 17 June 2024, pp. 1652–1673, https://doi.org/10.1080/10447318.2024.2362486. </a:t>
            </a:r>
            <a:endParaRPr lang="en-US" altLang="zh-CN" sz="1600" dirty="0">
              <a:cs typeface="+mn-ea"/>
              <a:sym typeface="+mn-lt"/>
            </a:endParaRP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cs typeface="+mn-ea"/>
                <a:sym typeface="+mn-lt"/>
              </a:rPr>
              <a:t>[6] Edelman, Bradley J., et al. “Non-invasive brain-computer interfaces: State of the art and trends.” IEEE Reviews in Biomedical Engineering, vol. 18, 2025, pp. 26–49, https://doi.org/10.1109/rbme.2024.3449790. </a:t>
            </a:r>
            <a:endParaRPr lang="en-US" altLang="zh-CN" sz="1600" dirty="0">
              <a:cs typeface="+mn-ea"/>
              <a:sym typeface="+mn-lt"/>
            </a:endParaRP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cs typeface="+mn-ea"/>
                <a:sym typeface="+mn-lt"/>
              </a:rPr>
              <a:t>[7] “Brain-Computer Interface Market Size, Share, Trends &amp; Insights Report, 2035.” Brain-Computer Interface Market Size, Share, Trends &amp; Insights Report, 2035, 27 Jan. 2025, www.rootsanalysis.com/brain-computer-interface-market. </a:t>
            </a:r>
            <a:endParaRPr lang="en-US" altLang="zh-CN" sz="1600" dirty="0">
              <a:cs typeface="+mn-ea"/>
              <a:sym typeface="+mn-lt"/>
            </a:endParaRP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sz="1600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30605" y="2513330"/>
            <a:ext cx="1049591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i="0" dirty="0">
                <a:solidFill>
                  <a:srgbClr val="000000"/>
                </a:solidFill>
                <a:effectLst/>
                <a:cs typeface="+mn-ea"/>
                <a:sym typeface="+mn-lt"/>
              </a:rPr>
              <a:t>Thanks For Your Attention</a:t>
            </a:r>
            <a:r>
              <a:rPr lang="zh-CN" altLang="en-US" sz="6600" b="1" i="0" dirty="0">
                <a:solidFill>
                  <a:srgbClr val="000000"/>
                </a:solidFill>
                <a:effectLst/>
                <a:cs typeface="+mn-ea"/>
                <a:sym typeface="+mn-lt"/>
              </a:rPr>
              <a:t>！</a:t>
            </a:r>
            <a:endParaRPr lang="en-US" altLang="zh-CN" sz="6600" b="1" i="0" dirty="0">
              <a:solidFill>
                <a:srgbClr val="000000"/>
              </a:solidFill>
              <a:effectLst/>
              <a:cs typeface="+mn-ea"/>
              <a:sym typeface="+mn-lt"/>
            </a:endParaRPr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585" y="881514"/>
            <a:ext cx="1253494" cy="125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0" y="6211669"/>
            <a:ext cx="12192000" cy="64633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en-US" altLang="zh-CN" dirty="0">
              <a:cs typeface="+mn-ea"/>
              <a:sym typeface="+mn-lt"/>
            </a:endParaRPr>
          </a:p>
          <a:p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en-US" altLang="zh-CN" dirty="0">
              <a:cs typeface="+mn-ea"/>
              <a:sym typeface="+mn-lt"/>
            </a:endParaRPr>
          </a:p>
          <a:p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30605" y="4411345"/>
            <a:ext cx="1001522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altLang="zh-CN" sz="2800" b="1" spc="300" dirty="0">
                <a:cs typeface="+mn-ea"/>
                <a:sym typeface="+mn-lt"/>
              </a:rPr>
              <a:t>Group Members:</a:t>
            </a:r>
            <a:r>
              <a:rPr lang="zh-CN" altLang="en-US" sz="2800" spc="300" dirty="0">
                <a:cs typeface="+mn-ea"/>
                <a:sym typeface="+mn-lt"/>
              </a:rPr>
              <a:t>  </a:t>
            </a:r>
            <a:r>
              <a:rPr lang="en-US" altLang="zh-CN" sz="2800" spc="300" dirty="0">
                <a:cs typeface="+mn-ea"/>
                <a:sym typeface="+mn-lt"/>
              </a:rPr>
              <a:t>Chengcheng Yin    </a:t>
            </a:r>
            <a:r>
              <a:rPr lang="en-US" altLang="zh-CN" sz="2800" spc="300" dirty="0">
                <a:cs typeface="+mn-ea"/>
                <a:sym typeface="+mn-lt"/>
              </a:rPr>
              <a:t>Ruixiang Wu</a:t>
            </a:r>
            <a:endParaRPr lang="zh-CN" altLang="en-US" sz="2800" spc="300" dirty="0">
              <a:cs typeface="+mn-ea"/>
              <a:sym typeface="+mn-lt"/>
            </a:endParaRPr>
          </a:p>
          <a:p>
            <a:pPr algn="ctr">
              <a:spcAft>
                <a:spcPts val="1200"/>
              </a:spcAft>
            </a:pPr>
            <a:r>
              <a:rPr lang="en-US" altLang="zh-CN" sz="2800" b="1" spc="300" dirty="0">
                <a:cs typeface="+mn-ea"/>
                <a:sym typeface="+mn-lt"/>
              </a:rPr>
              <a:t>Instructor</a:t>
            </a:r>
            <a:r>
              <a:rPr lang="zh-CN" altLang="en-US" sz="2800" b="1" spc="300" dirty="0">
                <a:cs typeface="+mn-ea"/>
                <a:sym typeface="+mn-lt"/>
              </a:rPr>
              <a:t>：</a:t>
            </a:r>
            <a:r>
              <a:rPr lang="en-US" altLang="zh-CN" sz="2800" spc="300" dirty="0">
                <a:cs typeface="+mn-ea"/>
                <a:sym typeface="+mn-lt"/>
              </a:rPr>
              <a:t>Ying Shen</a:t>
            </a:r>
            <a:r>
              <a:rPr lang="zh-CN" altLang="en-US" sz="2800" spc="300" dirty="0">
                <a:cs typeface="+mn-ea"/>
                <a:sym typeface="+mn-lt"/>
              </a:rPr>
              <a:t>  </a:t>
            </a:r>
            <a:r>
              <a:rPr lang="en-US" altLang="zh-CN" sz="2800" b="1" spc="300" dirty="0">
                <a:cs typeface="+mn-ea"/>
                <a:sym typeface="+mn-lt"/>
              </a:rPr>
              <a:t>Date</a:t>
            </a:r>
            <a:r>
              <a:rPr lang="zh-CN" altLang="en-US" sz="2800" b="1" spc="300" dirty="0">
                <a:cs typeface="+mn-ea"/>
                <a:sym typeface="+mn-lt"/>
              </a:rPr>
              <a:t>：</a:t>
            </a:r>
            <a:r>
              <a:rPr lang="en-US" altLang="zh-CN" sz="2800" spc="300" dirty="0">
                <a:cs typeface="+mn-ea"/>
                <a:sym typeface="+mn-lt"/>
              </a:rPr>
              <a:t>2025/03/22</a:t>
            </a:r>
            <a:endParaRPr lang="en-US" altLang="zh-CN" sz="2800" spc="300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89585" y="1705610"/>
            <a:ext cx="11212195" cy="21634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内容占位符 1"/>
          <p:cNvSpPr txBox="1"/>
          <p:nvPr/>
        </p:nvSpPr>
        <p:spPr bwMode="auto">
          <a:xfrm>
            <a:off x="196215" y="1626870"/>
            <a:ext cx="11504295" cy="22428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441325" indent="-268605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60000"/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25805" indent="-263525" algn="l" defTabSz="898525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80000"/>
              <a:buFont typeface="Wingdings" panose="05000000000000000000" pitchFamily="2" charset="2"/>
              <a:buChar char="p"/>
              <a:defRPr sz="20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91440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60000"/>
              <a:buFont typeface="Wingdings" panose="05000000000000000000" pitchFamily="2" charset="2"/>
              <a:buChar char="p"/>
              <a:defRPr sz="16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18745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BCBFCE"/>
              </a:buClr>
              <a:buSzPct val="60000"/>
              <a:buFont typeface="Wingdings" panose="05000000000000000000" pitchFamily="2" charset="2"/>
              <a:buChar char="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1462405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CDD8E3"/>
              </a:buClr>
              <a:buSzPct val="68000"/>
              <a:buFont typeface="Wingdings 2" panose="05020102010507070707" pitchFamily="18" charset="2"/>
              <a:buChar char=""/>
              <a:defRPr sz="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 panose="05000000000000000000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6255" indent="-285750" algn="just">
              <a:buClr>
                <a:schemeClr val="accent5">
                  <a:lumMod val="75000"/>
                </a:schemeClr>
              </a:buClr>
              <a:buSzPct val="100000"/>
            </a:pPr>
            <a:r>
              <a:rPr lang="en-US" altLang="zh-CN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Background: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 Spreadsheets are essential but face input conflicts on interactive surfaces.</a:t>
            </a:r>
            <a:endParaRPr lang="en-US" altLang="zh-CN" b="1" dirty="0">
              <a:latin typeface="+mn-lt"/>
              <a:ea typeface="+mn-ea"/>
              <a:cs typeface="+mn-ea"/>
              <a:sym typeface="+mn-lt"/>
            </a:endParaRPr>
          </a:p>
          <a:p>
            <a:pPr marL="516255" indent="-285750" algn="just">
              <a:buClr>
                <a:schemeClr val="accent5">
                  <a:lumMod val="75000"/>
                </a:schemeClr>
              </a:buClr>
              <a:buSzPct val="100000"/>
            </a:pPr>
            <a:r>
              <a:rPr lang="en-US" altLang="zh-CN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Challenges: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 Grid layers intercept touch events, leading to cumbersome operations.</a:t>
            </a:r>
            <a:endParaRPr lang="en-US" altLang="zh-CN" b="1" dirty="0">
              <a:latin typeface="+mn-lt"/>
              <a:ea typeface="+mn-ea"/>
              <a:cs typeface="+mn-ea"/>
              <a:sym typeface="+mn-lt"/>
            </a:endParaRPr>
          </a:p>
          <a:p>
            <a:pPr marL="516255" indent="-285750" algn="just">
              <a:buClr>
                <a:schemeClr val="accent5">
                  <a:lumMod val="75000"/>
                </a:schemeClr>
              </a:buClr>
              <a:buSzPct val="100000"/>
            </a:pPr>
            <a:r>
              <a:rPr lang="en-US" altLang="zh-CN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Goal: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 Propose pen-based techniques to resolve conflicts and improve efficiency.</a:t>
            </a:r>
            <a:endParaRPr lang="en-US" altLang="zh-CN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7A5887-31E0-46E7-931A-4719C884BF64}" type="slidenum">
              <a:rPr lang="zh-CN" altLang="en-US" smtClean="0">
                <a:cs typeface="+mn-ea"/>
                <a:sym typeface="+mn-lt"/>
              </a:rPr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"/>
          <p:cNvSpPr/>
          <p:nvPr/>
        </p:nvSpPr>
        <p:spPr>
          <a:xfrm>
            <a:off x="0" y="1"/>
            <a:ext cx="12192000" cy="1016000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5" name="矩形 2"/>
          <p:cNvSpPr/>
          <p:nvPr/>
        </p:nvSpPr>
        <p:spPr>
          <a:xfrm>
            <a:off x="0" y="-1535"/>
            <a:ext cx="12192000" cy="1016000"/>
          </a:xfrm>
          <a:prstGeom prst="rect">
            <a:avLst/>
          </a:prstGeom>
          <a:solidFill>
            <a:srgbClr val="002B91"/>
          </a:solidFill>
          <a:ln w="12700" cap="flat" cmpd="sng" algn="ctr">
            <a:noFill/>
            <a:prstDash val="solid"/>
            <a:miter lim="800000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4265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内容占位符 1"/>
          <p:cNvSpPr txBox="1"/>
          <p:nvPr/>
        </p:nvSpPr>
        <p:spPr bwMode="auto">
          <a:xfrm>
            <a:off x="0" y="1132786"/>
            <a:ext cx="10518628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>
            <a:lvl1pPr marL="441325" indent="-268605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60000"/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25805" indent="-263525" algn="l" defTabSz="898525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80000"/>
              <a:buFont typeface="Wingdings" panose="05000000000000000000" pitchFamily="2" charset="2"/>
              <a:buChar char="p"/>
              <a:defRPr sz="20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91440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60000"/>
              <a:buFont typeface="Wingdings" panose="05000000000000000000" pitchFamily="2" charset="2"/>
              <a:buChar char="p"/>
              <a:defRPr sz="16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18745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BCBFCE"/>
              </a:buClr>
              <a:buSzPct val="60000"/>
              <a:buFont typeface="Wingdings" panose="05000000000000000000" pitchFamily="2" charset="2"/>
              <a:buChar char="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1462405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CDD8E3"/>
              </a:buClr>
              <a:buSzPct val="68000"/>
              <a:buFont typeface="Wingdings 2" panose="05020102010507070707" pitchFamily="18" charset="2"/>
              <a:buChar char=""/>
              <a:defRPr sz="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 panose="05000000000000000000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7705" indent="-457200" algn="just">
              <a:lnSpc>
                <a:spcPct val="100000"/>
              </a:lnSpc>
              <a:buClr>
                <a:schemeClr val="accent5">
                  <a:lumMod val="75000"/>
                </a:schemeClr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altLang="zh-CN" sz="3200" b="1" dirty="0">
                <a:solidFill>
                  <a:srgbClr val="002B91"/>
                </a:solidFill>
                <a:latin typeface="+mn-lt"/>
                <a:ea typeface="+mn-ea"/>
                <a:cs typeface="+mn-ea"/>
                <a:sym typeface="+mn-lt"/>
              </a:rPr>
              <a:t>Significance</a:t>
            </a:r>
            <a:endParaRPr lang="en-US" altLang="zh-CN" sz="3200" b="1" dirty="0">
              <a:solidFill>
                <a:srgbClr val="002B9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4" name="TextBox 15"/>
          <p:cNvSpPr txBox="1">
            <a:spLocks noChangeArrowheads="1"/>
          </p:cNvSpPr>
          <p:nvPr/>
        </p:nvSpPr>
        <p:spPr bwMode="auto">
          <a:xfrm>
            <a:off x="239395" y="134620"/>
            <a:ext cx="11522075" cy="844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noAutofit/>
          </a:bodyPr>
          <a:p>
            <a:pPr defTabSz="1424940" eaLnBrk="0" hangingPunct="0"/>
            <a:r>
              <a:rPr lang="en-US" altLang="zh-CN" sz="4400" b="1" kern="0" dirty="0">
                <a:solidFill>
                  <a:srgbClr val="FFC000"/>
                </a:solidFill>
                <a:cs typeface="+mn-ea"/>
                <a:sym typeface="+mn-lt"/>
              </a:rPr>
              <a:t>1</a:t>
            </a:r>
            <a:r>
              <a:rPr lang="zh-CN" altLang="en-US" sz="4400" b="1" kern="0" dirty="0">
                <a:solidFill>
                  <a:srgbClr val="FFC000"/>
                </a:solidFill>
                <a:cs typeface="+mn-ea"/>
                <a:sym typeface="+mn-lt"/>
              </a:rPr>
              <a:t> </a:t>
            </a:r>
            <a:r>
              <a:rPr lang="en-US" altLang="zh-CN" sz="4400" b="1" kern="0" dirty="0">
                <a:solidFill>
                  <a:srgbClr val="FFC000"/>
                </a:solidFill>
                <a:cs typeface="+mn-ea"/>
                <a:sym typeface="+mn-lt"/>
              </a:rPr>
              <a:t>Introduction</a:t>
            </a:r>
            <a:endParaRPr lang="en-US" altLang="zh-CN" sz="4400" b="1" kern="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6165" y="3902075"/>
            <a:ext cx="10060305" cy="2819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7A5887-31E0-46E7-931A-4719C884BF64}" type="slidenum">
              <a:rPr lang="zh-CN" altLang="en-US" smtClean="0">
                <a:cs typeface="+mn-ea"/>
                <a:sym typeface="+mn-lt"/>
              </a:rPr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"/>
          <p:cNvSpPr/>
          <p:nvPr/>
        </p:nvSpPr>
        <p:spPr>
          <a:xfrm>
            <a:off x="0" y="1"/>
            <a:ext cx="12192000" cy="1016000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5" name="矩形 2"/>
          <p:cNvSpPr/>
          <p:nvPr/>
        </p:nvSpPr>
        <p:spPr>
          <a:xfrm>
            <a:off x="0" y="1"/>
            <a:ext cx="12192000" cy="1016000"/>
          </a:xfrm>
          <a:prstGeom prst="rect">
            <a:avLst/>
          </a:prstGeom>
          <a:solidFill>
            <a:srgbClr val="002B91"/>
          </a:solidFill>
          <a:ln w="12700" cap="flat" cmpd="sng" algn="ctr">
            <a:noFill/>
            <a:prstDash val="solid"/>
            <a:miter lim="800000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4265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TextBox 8"/>
          <p:cNvSpPr txBox="1">
            <a:spLocks noChangeArrowheads="1"/>
          </p:cNvSpPr>
          <p:nvPr/>
        </p:nvSpPr>
        <p:spPr bwMode="auto">
          <a:xfrm>
            <a:off x="6847205" y="1129030"/>
            <a:ext cx="4507230" cy="4730750"/>
          </a:xfrm>
          <a:prstGeom prst="rect">
            <a:avLst/>
          </a:prstGeom>
          <a:noFill/>
          <a:ln>
            <a:noFill/>
          </a:ln>
        </p:spPr>
        <p:txBody>
          <a:bodyPr wrap="square" lIns="121849" tIns="60927" rIns="121849" bIns="60927">
            <a:noAutofit/>
          </a:bodyPr>
          <a:lstStyle>
            <a:lvl1pPr eaLnBrk="0" hangingPunct="0"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200000"/>
              </a:lnSpc>
              <a:defRPr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Introduction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zh-CN" sz="2400" b="1" kern="0" dirty="0">
                <a:solidFill>
                  <a:srgbClr val="123893"/>
                </a:solidFill>
                <a:latin typeface="+mn-lt"/>
                <a:ea typeface="+mn-ea"/>
                <a:cs typeface="+mn-ea"/>
                <a:sym typeface="+mn-lt"/>
              </a:rPr>
              <a:t>Related Work</a:t>
            </a:r>
            <a:endParaRPr lang="en-US" altLang="zh-CN" sz="2400" b="1" kern="0" dirty="0">
              <a:solidFill>
                <a:srgbClr val="123893"/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Methodology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Experimental Results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Summary and Future Directions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Reflections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33375" y="2764790"/>
            <a:ext cx="3959860" cy="1483360"/>
            <a:chOff x="1819275" y="1143000"/>
            <a:chExt cx="2867025" cy="1483273"/>
          </a:xfrm>
        </p:grpSpPr>
        <p:sp>
          <p:nvSpPr>
            <p:cNvPr id="9" name="矩形 8"/>
            <p:cNvSpPr/>
            <p:nvPr/>
          </p:nvSpPr>
          <p:spPr>
            <a:xfrm>
              <a:off x="1819275" y="1143000"/>
              <a:ext cx="2590800" cy="126682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1705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095500" y="1359448"/>
              <a:ext cx="2590800" cy="126682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6000" b="1" dirty="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715010" y="3107690"/>
            <a:ext cx="35966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6000" b="1" kern="0" dirty="0">
                <a:solidFill>
                  <a:srgbClr val="123893"/>
                </a:solidFill>
                <a:cs typeface="+mn-ea"/>
                <a:sym typeface="+mn-lt"/>
              </a:rPr>
              <a:t>Catalogue</a:t>
            </a:r>
            <a:endParaRPr lang="en-US" altLang="zh-CN" sz="6000" b="1" kern="0" dirty="0">
              <a:solidFill>
                <a:srgbClr val="123893"/>
              </a:solidFill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823760" y="1297851"/>
            <a:ext cx="756526" cy="707886"/>
            <a:chOff x="6058734" y="1203077"/>
            <a:chExt cx="756525" cy="707884"/>
          </a:xfrm>
        </p:grpSpPr>
        <p:sp>
          <p:nvSpPr>
            <p:cNvPr id="13" name="圆角矩形 3"/>
            <p:cNvSpPr/>
            <p:nvPr/>
          </p:nvSpPr>
          <p:spPr>
            <a:xfrm>
              <a:off x="6175939" y="1249442"/>
              <a:ext cx="639320" cy="639320"/>
            </a:xfrm>
            <a:prstGeom prst="roundRect">
              <a:avLst/>
            </a:prstGeom>
            <a:solidFill>
              <a:srgbClr val="FCFCF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058734" y="1203077"/>
              <a:ext cx="620682" cy="70788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3200" b="1" dirty="0">
                  <a:solidFill>
                    <a:prstClr val="black"/>
                  </a:solidFill>
                  <a:cs typeface="+mn-ea"/>
                  <a:sym typeface="+mn-lt"/>
                </a:rPr>
                <a:t> </a:t>
              </a:r>
              <a:r>
                <a:rPr lang="en-US" altLang="zh-CN" sz="4000" b="1" dirty="0">
                  <a:solidFill>
                    <a:prstClr val="black"/>
                  </a:solidFill>
                  <a:cs typeface="+mn-ea"/>
                  <a:sym typeface="+mn-lt"/>
                </a:rPr>
                <a:t> </a:t>
              </a:r>
              <a:r>
                <a: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1</a:t>
              </a:r>
              <a:endParaRPr lang="en-US" altLang="zh-CN" sz="4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877623" y="2085902"/>
            <a:ext cx="715463" cy="639321"/>
            <a:chOff x="4997893" y="2273375"/>
            <a:chExt cx="536598" cy="479491"/>
          </a:xfrm>
          <a:solidFill>
            <a:srgbClr val="002B91"/>
          </a:solidFill>
        </p:grpSpPr>
        <p:sp>
          <p:nvSpPr>
            <p:cNvPr id="19" name="圆角矩形 6"/>
            <p:cNvSpPr/>
            <p:nvPr/>
          </p:nvSpPr>
          <p:spPr>
            <a:xfrm>
              <a:off x="5055001" y="2273375"/>
              <a:ext cx="479490" cy="479491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4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997893" y="2298566"/>
              <a:ext cx="513602" cy="43858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3200" b="1" dirty="0">
                  <a:solidFill>
                    <a:prstClr val="black"/>
                  </a:solidFill>
                  <a:cs typeface="+mn-ea"/>
                  <a:sym typeface="+mn-lt"/>
                </a:rPr>
                <a:t>  </a:t>
              </a:r>
              <a:r>
                <a:rPr lang="en-US" altLang="zh-CN" sz="3200" dirty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  <a:endParaRPr lang="en-US" altLang="zh-CN" sz="3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871481" y="2834610"/>
            <a:ext cx="723951" cy="639321"/>
            <a:chOff x="4923511" y="3044877"/>
            <a:chExt cx="542964" cy="479490"/>
          </a:xfrm>
        </p:grpSpPr>
        <p:sp>
          <p:nvSpPr>
            <p:cNvPr id="22" name="圆角矩形 6"/>
            <p:cNvSpPr/>
            <p:nvPr/>
          </p:nvSpPr>
          <p:spPr>
            <a:xfrm>
              <a:off x="4986984" y="3044877"/>
              <a:ext cx="479491" cy="479490"/>
            </a:xfrm>
            <a:prstGeom prst="roundRect">
              <a:avLst/>
            </a:prstGeom>
            <a:solidFill>
              <a:srgbClr val="F4F4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923511" y="3055473"/>
              <a:ext cx="446276" cy="43858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3200" dirty="0">
                  <a:solidFill>
                    <a:prstClr val="black"/>
                  </a:solidFill>
                  <a:cs typeface="+mn-ea"/>
                  <a:sym typeface="+mn-lt"/>
                </a:rPr>
                <a:t>  </a:t>
              </a:r>
              <a:r>
                <a: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3</a:t>
              </a:r>
              <a:endParaRPr lang="en-US" altLang="zh-CN" sz="4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890327" y="3563757"/>
            <a:ext cx="715459" cy="639321"/>
            <a:chOff x="4997896" y="2273376"/>
            <a:chExt cx="536595" cy="479491"/>
          </a:xfrm>
          <a:solidFill>
            <a:srgbClr val="002B91"/>
          </a:solidFill>
        </p:grpSpPr>
        <p:sp>
          <p:nvSpPr>
            <p:cNvPr id="26" name="圆角矩形 6"/>
            <p:cNvSpPr/>
            <p:nvPr/>
          </p:nvSpPr>
          <p:spPr>
            <a:xfrm>
              <a:off x="5055001" y="2273376"/>
              <a:ext cx="479490" cy="479491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4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997896" y="2303805"/>
              <a:ext cx="513602" cy="43858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3200" b="1" dirty="0">
                  <a:solidFill>
                    <a:prstClr val="black"/>
                  </a:solidFill>
                  <a:cs typeface="+mn-ea"/>
                  <a:sym typeface="+mn-lt"/>
                </a:rPr>
                <a:t>  </a:t>
              </a:r>
              <a:r>
                <a:rPr lang="en-US" altLang="zh-CN" sz="3200" dirty="0">
                  <a:solidFill>
                    <a:schemeClr val="bg1"/>
                  </a:solidFill>
                  <a:cs typeface="+mn-ea"/>
                  <a:sym typeface="+mn-lt"/>
                </a:rPr>
                <a:t>4</a:t>
              </a:r>
              <a:endParaRPr lang="en-US" altLang="zh-CN" sz="3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4" name="TextBox 15"/>
          <p:cNvSpPr txBox="1">
            <a:spLocks noChangeArrowheads="1"/>
          </p:cNvSpPr>
          <p:nvPr/>
        </p:nvSpPr>
        <p:spPr bwMode="auto">
          <a:xfrm>
            <a:off x="239395" y="134620"/>
            <a:ext cx="11522075" cy="844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noAutofit/>
          </a:bodyPr>
          <a:lstStyle/>
          <a:p>
            <a:pPr defTabSz="1424940" eaLnBrk="0" hangingPunct="0"/>
            <a:r>
              <a:rPr lang="en-US" altLang="zh-CN" sz="4400" b="1" kern="0" dirty="0">
                <a:solidFill>
                  <a:srgbClr val="FFC000"/>
                </a:solidFill>
                <a:cs typeface="+mn-ea"/>
                <a:sym typeface="+mn-lt"/>
              </a:rPr>
              <a:t>2</a:t>
            </a:r>
            <a:r>
              <a:rPr lang="zh-CN" altLang="en-US" sz="4400" b="1" kern="0" dirty="0">
                <a:solidFill>
                  <a:srgbClr val="FFC000"/>
                </a:solidFill>
                <a:cs typeface="+mn-ea"/>
                <a:sym typeface="+mn-lt"/>
              </a:rPr>
              <a:t> </a:t>
            </a:r>
            <a:r>
              <a:rPr lang="en-US" altLang="zh-CN" sz="4400" b="1" kern="0" dirty="0">
                <a:solidFill>
                  <a:srgbClr val="FFC000"/>
                </a:solidFill>
                <a:cs typeface="+mn-ea"/>
                <a:sym typeface="+mn-lt"/>
              </a:rPr>
              <a:t>Related Work</a:t>
            </a:r>
            <a:endParaRPr lang="en-US" altLang="zh-CN" sz="4400" b="1" kern="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874021" y="4283045"/>
            <a:ext cx="723951" cy="639321"/>
            <a:chOff x="4923511" y="3044877"/>
            <a:chExt cx="542964" cy="479490"/>
          </a:xfrm>
        </p:grpSpPr>
        <p:sp>
          <p:nvSpPr>
            <p:cNvPr id="3" name="圆角矩形 6"/>
            <p:cNvSpPr/>
            <p:nvPr/>
          </p:nvSpPr>
          <p:spPr>
            <a:xfrm>
              <a:off x="4986984" y="3044877"/>
              <a:ext cx="479491" cy="479490"/>
            </a:xfrm>
            <a:prstGeom prst="roundRect">
              <a:avLst/>
            </a:prstGeom>
            <a:solidFill>
              <a:srgbClr val="F4F4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923511" y="3055473"/>
              <a:ext cx="441961" cy="437673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p>
              <a:pPr defTabSz="914400"/>
              <a:r>
                <a:rPr lang="en-US" altLang="zh-CN" sz="3200" dirty="0">
                  <a:solidFill>
                    <a:prstClr val="black"/>
                  </a:solidFill>
                  <a:cs typeface="+mn-ea"/>
                  <a:sym typeface="+mn-lt"/>
                </a:rPr>
                <a:t>  5</a:t>
              </a:r>
              <a:endParaRPr lang="en-US" altLang="zh-CN" sz="4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896677" y="5006477"/>
            <a:ext cx="715459" cy="639321"/>
            <a:chOff x="4997896" y="2273376"/>
            <a:chExt cx="536595" cy="479491"/>
          </a:xfrm>
          <a:solidFill>
            <a:srgbClr val="002B91"/>
          </a:solidFill>
        </p:grpSpPr>
        <p:sp>
          <p:nvSpPr>
            <p:cNvPr id="6" name="圆角矩形 6"/>
            <p:cNvSpPr/>
            <p:nvPr/>
          </p:nvSpPr>
          <p:spPr>
            <a:xfrm>
              <a:off x="5055001" y="2273376"/>
              <a:ext cx="479490" cy="479491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 sz="14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997896" y="2303805"/>
              <a:ext cx="513602" cy="4376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p>
              <a:pPr defTabSz="914400"/>
              <a:r>
                <a:rPr lang="en-US" altLang="zh-CN" sz="3200" b="1" dirty="0">
                  <a:solidFill>
                    <a:prstClr val="black"/>
                  </a:solidFill>
                  <a:cs typeface="+mn-ea"/>
                  <a:sym typeface="+mn-lt"/>
                </a:rPr>
                <a:t>  </a:t>
              </a:r>
              <a:r>
                <a:rPr lang="en-US" altLang="zh-CN" sz="3200" dirty="0">
                  <a:solidFill>
                    <a:schemeClr val="bg1"/>
                  </a:solidFill>
                  <a:cs typeface="+mn-ea"/>
                  <a:sym typeface="+mn-lt"/>
                </a:rPr>
                <a:t>6</a:t>
              </a:r>
              <a:endParaRPr lang="en-US" altLang="zh-CN" sz="3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>
            <p:custDataLst>
              <p:tags r:id="rId1"/>
            </p:custDataLst>
          </p:nvPr>
        </p:nvSpPr>
        <p:spPr>
          <a:xfrm>
            <a:off x="408305" y="1617345"/>
            <a:ext cx="5495290" cy="5049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1" name="Slide Number Placeholder 7"/>
          <p:cNvSpPr txBox="1">
            <a:spLocks noGrp="1"/>
          </p:cNvSpPr>
          <p:nvPr>
            <p:ph type="sldNum" sz="quarter" idx="4294967295"/>
          </p:nvPr>
        </p:nvSpPr>
        <p:spPr>
          <a:xfrm>
            <a:off x="11179810" y="6410704"/>
            <a:ext cx="173990" cy="256416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 defTabSz="1828800">
              <a:defRPr sz="2400">
                <a:solidFill>
                  <a:srgbClr val="888888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fld id="{86CB4B4D-7CA3-9044-876B-883B54F8677D}" type="slidenum">
              <a:rPr sz="1200"/>
            </a:fld>
            <a:endParaRPr sz="1200"/>
          </a:p>
        </p:txBody>
      </p:sp>
      <p:sp>
        <p:nvSpPr>
          <p:cNvPr id="172" name="矩形 1"/>
          <p:cNvSpPr/>
          <p:nvPr/>
        </p:nvSpPr>
        <p:spPr>
          <a:xfrm>
            <a:off x="0" y="1"/>
            <a:ext cx="12192000" cy="1016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 sz="900"/>
          </a:p>
        </p:txBody>
      </p:sp>
      <p:sp>
        <p:nvSpPr>
          <p:cNvPr id="173" name="矩形 2"/>
          <p:cNvSpPr/>
          <p:nvPr/>
        </p:nvSpPr>
        <p:spPr>
          <a:xfrm>
            <a:off x="0" y="1"/>
            <a:ext cx="12192000" cy="1016001"/>
          </a:xfrm>
          <a:prstGeom prst="rect">
            <a:avLst/>
          </a:prstGeom>
          <a:solidFill>
            <a:srgbClr val="002B91"/>
          </a:solidFill>
          <a:ln w="12700">
            <a:miter lim="400000"/>
          </a:ln>
          <a:effectLst>
            <a:outerShdw blurRad="101600" dist="127000" dir="2700000" rotWithShape="0">
              <a:srgbClr val="000000">
                <a:alpha val="40000"/>
              </a:srgbClr>
            </a:outerShdw>
          </a:effectLst>
        </p:spPr>
        <p:txBody>
          <a:bodyPr lIns="25400" tIns="25400" rIns="25400" bIns="25400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 sz="84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 sz="4200"/>
          </a:p>
        </p:txBody>
      </p:sp>
      <p:sp>
        <p:nvSpPr>
          <p:cNvPr id="3" name="内容占位符 1"/>
          <p:cNvSpPr txBox="1"/>
          <p:nvPr/>
        </p:nvSpPr>
        <p:spPr bwMode="auto">
          <a:xfrm>
            <a:off x="0" y="1055407"/>
            <a:ext cx="10518628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>
            <a:lvl1pPr marL="441325" indent="-268605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60000"/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25805" indent="-263525" algn="l" defTabSz="898525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80000"/>
              <a:buFont typeface="Wingdings" panose="05000000000000000000" pitchFamily="2" charset="2"/>
              <a:buChar char="p"/>
              <a:defRPr sz="20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91440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60000"/>
              <a:buFont typeface="Wingdings" panose="05000000000000000000" pitchFamily="2" charset="2"/>
              <a:buChar char="p"/>
              <a:defRPr sz="16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18745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BCBFCE"/>
              </a:buClr>
              <a:buSzPct val="60000"/>
              <a:buFont typeface="Wingdings" panose="05000000000000000000" pitchFamily="2" charset="2"/>
              <a:buChar char="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1462405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CDD8E3"/>
              </a:buClr>
              <a:buSzPct val="68000"/>
              <a:buFont typeface="Wingdings 2" panose="05020102010507070707" pitchFamily="18" charset="2"/>
              <a:buChar char=""/>
              <a:defRPr sz="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 panose="05000000000000000000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7705" indent="-457200" algn="just">
              <a:lnSpc>
                <a:spcPct val="100000"/>
              </a:lnSpc>
              <a:buClr>
                <a:schemeClr val="accent5">
                  <a:lumMod val="75000"/>
                </a:schemeClr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altLang="zh-CN" sz="3200" b="1" dirty="0">
                <a:solidFill>
                  <a:srgbClr val="002B91"/>
                </a:solidFill>
                <a:latin typeface="+mn-lt"/>
                <a:ea typeface="+mn-ea"/>
                <a:cs typeface="+mn-ea"/>
                <a:sym typeface="+mn-lt"/>
              </a:rPr>
              <a:t>Current Research and Challenges</a:t>
            </a:r>
            <a:endParaRPr lang="en-US" altLang="zh-CN" sz="3200" b="1" dirty="0">
              <a:solidFill>
                <a:srgbClr val="002B9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内容占位符 1"/>
          <p:cNvSpPr txBox="1"/>
          <p:nvPr>
            <p:custDataLst>
              <p:tags r:id="rId3"/>
            </p:custDataLst>
          </p:nvPr>
        </p:nvSpPr>
        <p:spPr bwMode="auto">
          <a:xfrm>
            <a:off x="408305" y="1626235"/>
            <a:ext cx="5495290" cy="50406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441325" indent="-268605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60000"/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25805" indent="-263525" algn="l" defTabSz="898525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80000"/>
              <a:buFont typeface="Wingdings" panose="05000000000000000000" pitchFamily="2" charset="2"/>
              <a:buChar char="p"/>
              <a:defRPr sz="20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91440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60000"/>
              <a:buFont typeface="Wingdings" panose="05000000000000000000" pitchFamily="2" charset="2"/>
              <a:buChar char="p"/>
              <a:defRPr sz="16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18745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BCBFCE"/>
              </a:buClr>
              <a:buSzPct val="60000"/>
              <a:buFont typeface="Wingdings" panose="05000000000000000000" pitchFamily="2" charset="2"/>
              <a:buChar char="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1462405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CDD8E3"/>
              </a:buClr>
              <a:buSzPct val="68000"/>
              <a:buFont typeface="Wingdings 2" panose="05020102010507070707" pitchFamily="18" charset="2"/>
              <a:buChar char=""/>
              <a:defRPr sz="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 panose="05000000000000000000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r>
              <a:rPr lang="en-US" altLang="zh-CN" b="1" dirty="0">
                <a:latin typeface="+mn-lt"/>
                <a:ea typeface="+mn-ea"/>
                <a:cs typeface="+mn-lt"/>
                <a:sym typeface="+mn-lt"/>
              </a:rPr>
              <a:t>Spreadsheet Interaction</a:t>
            </a:r>
            <a:endParaRPr lang="en-US" altLang="zh-CN" b="1" dirty="0">
              <a:latin typeface="+mn-lt"/>
              <a:ea typeface="+mn-ea"/>
              <a:cs typeface="+mn-lt"/>
              <a:sym typeface="+mn-lt"/>
            </a:endParaRPr>
          </a:p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endParaRPr lang="en-US" altLang="zh-CN" b="1" dirty="0">
              <a:solidFill>
                <a:srgbClr val="FF0000"/>
              </a:solidFill>
              <a:latin typeface="+mn-lt"/>
              <a:ea typeface="+mn-ea"/>
              <a:cs typeface="+mn-lt"/>
              <a:sym typeface="+mn-lt"/>
            </a:endParaRPr>
          </a:p>
          <a:p>
            <a:pPr marL="800735" lvl="1" indent="-285750" algn="just">
              <a:buClr>
                <a:schemeClr val="accent5">
                  <a:lumMod val="75000"/>
                </a:schemeClr>
              </a:buClr>
              <a:buSzPct val="100000"/>
            </a:pPr>
            <a:r>
              <a:rPr lang="en-US" altLang="zh-CN" sz="18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cs typeface="+mn-ea"/>
                <a:sym typeface="+mn-ea"/>
              </a:rPr>
              <a:t>Current Research: Data visualization, sorting, filtering, keyboard-mouse dependency, pen-based sketch interaction, multimodal interaction (TouchPivot).</a:t>
            </a:r>
            <a:endParaRPr lang="en-US" altLang="zh-CN" sz="18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cs typeface="+mn-ea"/>
              <a:sym typeface="+mn-ea"/>
            </a:endParaRPr>
          </a:p>
          <a:p>
            <a:pPr marL="800735" lvl="1" indent="-285750" algn="just">
              <a:buClr>
                <a:schemeClr val="accent5">
                  <a:lumMod val="75000"/>
                </a:schemeClr>
              </a:buClr>
              <a:buSzPct val="100000"/>
            </a:pPr>
            <a:endParaRPr lang="en-US" altLang="zh-CN" sz="18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cs typeface="+mn-ea"/>
              <a:sym typeface="+mn-ea"/>
            </a:endParaRPr>
          </a:p>
          <a:p>
            <a:pPr marL="800735" lvl="1" indent="-285750" algn="just">
              <a:buClr>
                <a:schemeClr val="accent5">
                  <a:lumMod val="75000"/>
                </a:schemeClr>
              </a:buClr>
              <a:buSzPct val="100000"/>
            </a:pPr>
            <a:r>
              <a:rPr lang="en-US" altLang="zh-CN" sz="18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+mn-ea"/>
                <a:sym typeface="+mn-lt"/>
              </a:rPr>
              <a:t>Challenges: Insufficient </a:t>
            </a:r>
            <a:r>
              <a:rPr lang="en-US" altLang="zh-CN" sz="18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+mn-ea"/>
                <a:sym typeface="+mn-lt"/>
              </a:rPr>
              <a:t>cross-layer interaction</a:t>
            </a:r>
            <a:r>
              <a:rPr lang="en-US" altLang="zh-CN" sz="18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+mn-ea"/>
                <a:sym typeface="+mn-lt"/>
              </a:rPr>
              <a:t>, inter-layer input conflicts, desktop logic redundancy.</a:t>
            </a:r>
            <a:endParaRPr lang="en-US" altLang="zh-CN" sz="18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+mn-ea"/>
              <a:sym typeface="+mn-lt"/>
            </a:endParaRPr>
          </a:p>
        </p:txBody>
      </p:sp>
      <p:sp>
        <p:nvSpPr>
          <p:cNvPr id="4" name="TextBox 15"/>
          <p:cNvSpPr txBox="1">
            <a:spLocks noChangeArrowheads="1"/>
          </p:cNvSpPr>
          <p:nvPr/>
        </p:nvSpPr>
        <p:spPr bwMode="auto">
          <a:xfrm>
            <a:off x="239395" y="134620"/>
            <a:ext cx="11522075" cy="844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noAutofit/>
          </a:bodyPr>
          <a:p>
            <a:pPr defTabSz="1424940" eaLnBrk="0" hangingPunct="0"/>
            <a:r>
              <a:rPr lang="en-US" altLang="zh-CN" sz="4400" b="1" kern="0" dirty="0">
                <a:solidFill>
                  <a:srgbClr val="FFC000"/>
                </a:solidFill>
                <a:cs typeface="+mn-ea"/>
                <a:sym typeface="+mn-lt"/>
              </a:rPr>
              <a:t>2</a:t>
            </a:r>
            <a:r>
              <a:rPr lang="zh-CN" altLang="en-US" sz="4400" b="1" kern="0" dirty="0">
                <a:solidFill>
                  <a:srgbClr val="FFC000"/>
                </a:solidFill>
                <a:cs typeface="+mn-ea"/>
                <a:sym typeface="+mn-lt"/>
              </a:rPr>
              <a:t> </a:t>
            </a:r>
            <a:r>
              <a:rPr lang="en-US" altLang="zh-CN" sz="4400" b="1" kern="0" dirty="0">
                <a:solidFill>
                  <a:srgbClr val="FFC000"/>
                </a:solidFill>
                <a:cs typeface="+mn-ea"/>
                <a:sym typeface="+mn-lt"/>
              </a:rPr>
              <a:t>Related Work</a:t>
            </a:r>
            <a:endParaRPr lang="en-US" altLang="zh-CN" sz="4400" b="1" kern="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6375400" y="1617345"/>
            <a:ext cx="5322570" cy="5049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内容占位符 1"/>
          <p:cNvSpPr txBox="1"/>
          <p:nvPr>
            <p:custDataLst>
              <p:tags r:id="rId5"/>
            </p:custDataLst>
          </p:nvPr>
        </p:nvSpPr>
        <p:spPr bwMode="auto">
          <a:xfrm>
            <a:off x="6375400" y="1617345"/>
            <a:ext cx="5322570" cy="50406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441325" indent="-268605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60000"/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25805" indent="-263525" algn="l" defTabSz="898525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80000"/>
              <a:buFont typeface="Wingdings" panose="05000000000000000000" pitchFamily="2" charset="2"/>
              <a:buChar char="p"/>
              <a:defRPr sz="20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91440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60000"/>
              <a:buFont typeface="Wingdings" panose="05000000000000000000" pitchFamily="2" charset="2"/>
              <a:buChar char="p"/>
              <a:defRPr sz="16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18745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BCBFCE"/>
              </a:buClr>
              <a:buSzPct val="60000"/>
              <a:buFont typeface="Wingdings" panose="05000000000000000000" pitchFamily="2" charset="2"/>
              <a:buChar char="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1462405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CDD8E3"/>
              </a:buClr>
              <a:buSzPct val="68000"/>
              <a:buFont typeface="Wingdings 2" panose="05020102010507070707" pitchFamily="18" charset="2"/>
              <a:buChar char=""/>
              <a:defRPr sz="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 panose="05000000000000000000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r>
              <a:rPr lang="en-US" altLang="zh-CN" b="1" dirty="0">
                <a:latin typeface="+mn-lt"/>
                <a:ea typeface="+mn-ea"/>
                <a:cs typeface="+mn-lt"/>
                <a:sym typeface="+mn-lt"/>
              </a:rPr>
              <a:t>Pen+Touch Interaction Techniques</a:t>
            </a:r>
            <a:endParaRPr lang="en-US" altLang="zh-CN" b="1" dirty="0">
              <a:latin typeface="+mn-lt"/>
              <a:ea typeface="+mn-ea"/>
              <a:cs typeface="+mn-lt"/>
              <a:sym typeface="+mn-lt"/>
            </a:endParaRPr>
          </a:p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endParaRPr lang="en-US" altLang="zh-CN" b="1" dirty="0">
              <a:solidFill>
                <a:srgbClr val="FF0000"/>
              </a:solidFill>
              <a:latin typeface="+mn-lt"/>
              <a:ea typeface="+mn-ea"/>
              <a:cs typeface="+mn-lt"/>
              <a:sym typeface="+mn-lt"/>
            </a:endParaRPr>
          </a:p>
          <a:p>
            <a:pPr marL="800735" lvl="1" indent="-285750" algn="just">
              <a:buClr>
                <a:schemeClr val="accent5">
                  <a:lumMod val="75000"/>
                </a:schemeClr>
              </a:buClr>
              <a:buSzPct val="100000"/>
            </a:pPr>
            <a:r>
              <a:rPr lang="en-US" altLang="zh-CN" sz="18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cs typeface="+mn-ea"/>
                <a:sym typeface="+mn-ea"/>
              </a:rPr>
              <a:t>Current Research: Task division (pen for precise input, touch for coarse-grained operations), note-taking, document editing, interface control, data visualization.</a:t>
            </a:r>
            <a:endParaRPr lang="en-US" altLang="zh-CN" sz="18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cs typeface="+mn-ea"/>
              <a:sym typeface="+mn-ea"/>
            </a:endParaRPr>
          </a:p>
          <a:p>
            <a:pPr marL="800735" lvl="1" indent="-285750" algn="just">
              <a:buClr>
                <a:schemeClr val="accent5">
                  <a:lumMod val="75000"/>
                </a:schemeClr>
              </a:buClr>
              <a:buSzPct val="100000"/>
            </a:pPr>
            <a:endParaRPr lang="en-US" altLang="zh-CN" sz="18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cs typeface="+mn-ea"/>
              <a:sym typeface="+mn-ea"/>
            </a:endParaRPr>
          </a:p>
          <a:p>
            <a:pPr marL="800735" lvl="1" indent="-285750" algn="just">
              <a:buClr>
                <a:schemeClr val="accent5">
                  <a:lumMod val="75000"/>
                </a:schemeClr>
              </a:buClr>
              <a:buSzPct val="100000"/>
            </a:pPr>
            <a:r>
              <a:rPr lang="en-US" altLang="zh-CN" sz="18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cs typeface="+mn-ea"/>
                <a:sym typeface="+mn-ea"/>
              </a:rPr>
              <a:t>Challenges: Integration of additional </a:t>
            </a:r>
            <a:r>
              <a:rPr lang="en-US" altLang="zh-CN" sz="18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/>
                <a:cs typeface="+mn-ea"/>
                <a:sym typeface="+mn-ea"/>
              </a:rPr>
              <a:t>modalities</a:t>
            </a:r>
            <a:r>
              <a:rPr lang="en-US" altLang="zh-CN" sz="18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cs typeface="+mn-ea"/>
                <a:sym typeface="+mn-ea"/>
              </a:rPr>
              <a:t>, complexity, user learning costs.</a:t>
            </a:r>
            <a:endParaRPr lang="en-US" altLang="zh-CN" sz="18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cs typeface="+mn-ea"/>
              <a:sym typeface="+mn-ea"/>
            </a:endParaRPr>
          </a:p>
          <a:p>
            <a:pPr marL="230505" indent="457200" algn="just">
              <a:buClr>
                <a:schemeClr val="accent5">
                  <a:lumMod val="75000"/>
                </a:schemeClr>
              </a:buClr>
              <a:buSzPct val="100000"/>
              <a:buNone/>
            </a:pPr>
            <a:endParaRPr lang="en-US" altLang="zh-CN" sz="18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10125" y="1960245"/>
            <a:ext cx="898525" cy="8235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8305" y="3876675"/>
            <a:ext cx="821055" cy="8477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41135" y="2456180"/>
            <a:ext cx="530225" cy="118618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51845" y="5702935"/>
            <a:ext cx="630555" cy="883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7A5887-31E0-46E7-931A-4719C884BF64}" type="slidenum">
              <a:rPr lang="zh-CN" altLang="en-US" smtClean="0">
                <a:cs typeface="+mn-ea"/>
                <a:sym typeface="+mn-lt"/>
              </a:rPr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"/>
          <p:cNvSpPr/>
          <p:nvPr/>
        </p:nvSpPr>
        <p:spPr>
          <a:xfrm>
            <a:off x="0" y="1"/>
            <a:ext cx="12192000" cy="1016000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5" name="矩形 2"/>
          <p:cNvSpPr/>
          <p:nvPr/>
        </p:nvSpPr>
        <p:spPr>
          <a:xfrm>
            <a:off x="0" y="1"/>
            <a:ext cx="12192000" cy="1016000"/>
          </a:xfrm>
          <a:prstGeom prst="rect">
            <a:avLst/>
          </a:prstGeom>
          <a:solidFill>
            <a:srgbClr val="002B91"/>
          </a:solidFill>
          <a:ln w="12700" cap="flat" cmpd="sng" algn="ctr">
            <a:noFill/>
            <a:prstDash val="solid"/>
            <a:miter lim="800000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4265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TextBox 8"/>
          <p:cNvSpPr txBox="1">
            <a:spLocks noChangeArrowheads="1"/>
          </p:cNvSpPr>
          <p:nvPr/>
        </p:nvSpPr>
        <p:spPr bwMode="auto">
          <a:xfrm>
            <a:off x="6847205" y="1129030"/>
            <a:ext cx="4507230" cy="4730750"/>
          </a:xfrm>
          <a:prstGeom prst="rect">
            <a:avLst/>
          </a:prstGeom>
          <a:noFill/>
          <a:ln>
            <a:noFill/>
          </a:ln>
        </p:spPr>
        <p:txBody>
          <a:bodyPr wrap="square" lIns="121849" tIns="60927" rIns="121849" bIns="60927">
            <a:noAutofit/>
          </a:bodyPr>
          <a:lstStyle>
            <a:lvl1pPr eaLnBrk="0" hangingPunct="0"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FFFFFF"/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200000"/>
              </a:lnSpc>
              <a:defRPr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Introduction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Related Work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zh-CN" sz="2400" b="1" kern="0" dirty="0">
                <a:solidFill>
                  <a:srgbClr val="123893"/>
                </a:solidFill>
                <a:latin typeface="+mn-lt"/>
                <a:ea typeface="+mn-ea"/>
                <a:cs typeface="+mn-ea"/>
                <a:sym typeface="+mn-lt"/>
              </a:rPr>
              <a:t>Methodology</a:t>
            </a:r>
            <a:endParaRPr lang="en-US" altLang="zh-CN" sz="2400" b="1" kern="0" dirty="0">
              <a:solidFill>
                <a:srgbClr val="123893"/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Experimental Results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Summary and Future Directions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Reflections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33375" y="2764790"/>
            <a:ext cx="3959860" cy="1483360"/>
            <a:chOff x="1819275" y="1143000"/>
            <a:chExt cx="2867025" cy="1483273"/>
          </a:xfrm>
        </p:grpSpPr>
        <p:sp>
          <p:nvSpPr>
            <p:cNvPr id="9" name="矩形 8"/>
            <p:cNvSpPr/>
            <p:nvPr/>
          </p:nvSpPr>
          <p:spPr>
            <a:xfrm>
              <a:off x="1819275" y="1143000"/>
              <a:ext cx="2590800" cy="126682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1705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095500" y="1359448"/>
              <a:ext cx="2590800" cy="126682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6000" b="1" dirty="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715010" y="3107690"/>
            <a:ext cx="35966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6000" b="1" kern="0" dirty="0">
                <a:solidFill>
                  <a:srgbClr val="123893"/>
                </a:solidFill>
                <a:cs typeface="+mn-ea"/>
                <a:sym typeface="+mn-lt"/>
              </a:rPr>
              <a:t>Catalogue</a:t>
            </a:r>
            <a:endParaRPr lang="en-US" altLang="zh-CN" sz="6000" b="1" kern="0" dirty="0">
              <a:solidFill>
                <a:srgbClr val="123893"/>
              </a:solidFill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823760" y="1297851"/>
            <a:ext cx="756526" cy="707886"/>
            <a:chOff x="6058734" y="1203077"/>
            <a:chExt cx="756525" cy="707884"/>
          </a:xfrm>
        </p:grpSpPr>
        <p:sp>
          <p:nvSpPr>
            <p:cNvPr id="13" name="圆角矩形 3"/>
            <p:cNvSpPr/>
            <p:nvPr/>
          </p:nvSpPr>
          <p:spPr>
            <a:xfrm>
              <a:off x="6175939" y="1249442"/>
              <a:ext cx="639320" cy="639320"/>
            </a:xfrm>
            <a:prstGeom prst="roundRect">
              <a:avLst/>
            </a:prstGeom>
            <a:solidFill>
              <a:srgbClr val="FCFCF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058734" y="1203077"/>
              <a:ext cx="620682" cy="70788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3200" b="1" dirty="0">
                  <a:solidFill>
                    <a:prstClr val="black"/>
                  </a:solidFill>
                  <a:cs typeface="+mn-ea"/>
                  <a:sym typeface="+mn-lt"/>
                </a:rPr>
                <a:t> </a:t>
              </a:r>
              <a:r>
                <a:rPr lang="en-US" altLang="zh-CN" sz="4000" b="1" dirty="0">
                  <a:solidFill>
                    <a:prstClr val="black"/>
                  </a:solidFill>
                  <a:cs typeface="+mn-ea"/>
                  <a:sym typeface="+mn-lt"/>
                </a:rPr>
                <a:t> </a:t>
              </a:r>
              <a:r>
                <a: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1</a:t>
              </a:r>
              <a:endParaRPr lang="en-US" altLang="zh-CN" sz="4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877623" y="2085902"/>
            <a:ext cx="715463" cy="639321"/>
            <a:chOff x="4997893" y="2273375"/>
            <a:chExt cx="536598" cy="479491"/>
          </a:xfrm>
          <a:solidFill>
            <a:srgbClr val="002B91"/>
          </a:solidFill>
        </p:grpSpPr>
        <p:sp>
          <p:nvSpPr>
            <p:cNvPr id="19" name="圆角矩形 6"/>
            <p:cNvSpPr/>
            <p:nvPr/>
          </p:nvSpPr>
          <p:spPr>
            <a:xfrm>
              <a:off x="5055001" y="2273375"/>
              <a:ext cx="479490" cy="479491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4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997893" y="2298566"/>
              <a:ext cx="513602" cy="43858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3200" b="1" dirty="0">
                  <a:solidFill>
                    <a:prstClr val="black"/>
                  </a:solidFill>
                  <a:cs typeface="+mn-ea"/>
                  <a:sym typeface="+mn-lt"/>
                </a:rPr>
                <a:t>  </a:t>
              </a:r>
              <a:r>
                <a:rPr lang="en-US" altLang="zh-CN" sz="3200" dirty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  <a:endParaRPr lang="en-US" altLang="zh-CN" sz="3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871481" y="2834610"/>
            <a:ext cx="723951" cy="639321"/>
            <a:chOff x="4923511" y="3044877"/>
            <a:chExt cx="542964" cy="479490"/>
          </a:xfrm>
        </p:grpSpPr>
        <p:sp>
          <p:nvSpPr>
            <p:cNvPr id="22" name="圆角矩形 6"/>
            <p:cNvSpPr/>
            <p:nvPr/>
          </p:nvSpPr>
          <p:spPr>
            <a:xfrm>
              <a:off x="4986984" y="3044877"/>
              <a:ext cx="479491" cy="479490"/>
            </a:xfrm>
            <a:prstGeom prst="roundRect">
              <a:avLst/>
            </a:prstGeom>
            <a:solidFill>
              <a:srgbClr val="F4F4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923511" y="3055473"/>
              <a:ext cx="446276" cy="43858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3200" dirty="0">
                  <a:solidFill>
                    <a:prstClr val="black"/>
                  </a:solidFill>
                  <a:cs typeface="+mn-ea"/>
                  <a:sym typeface="+mn-lt"/>
                </a:rPr>
                <a:t>  </a:t>
              </a:r>
              <a:r>
                <a: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3</a:t>
              </a:r>
              <a:endParaRPr lang="en-US" altLang="zh-CN" sz="4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890327" y="3563757"/>
            <a:ext cx="715459" cy="639321"/>
            <a:chOff x="4997896" y="2273376"/>
            <a:chExt cx="536595" cy="479491"/>
          </a:xfrm>
          <a:solidFill>
            <a:srgbClr val="002B91"/>
          </a:solidFill>
        </p:grpSpPr>
        <p:sp>
          <p:nvSpPr>
            <p:cNvPr id="26" name="圆角矩形 6"/>
            <p:cNvSpPr/>
            <p:nvPr/>
          </p:nvSpPr>
          <p:spPr>
            <a:xfrm>
              <a:off x="5055001" y="2273376"/>
              <a:ext cx="479490" cy="479491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4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997896" y="2303805"/>
              <a:ext cx="513602" cy="43858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3200" b="1" dirty="0">
                  <a:solidFill>
                    <a:prstClr val="black"/>
                  </a:solidFill>
                  <a:cs typeface="+mn-ea"/>
                  <a:sym typeface="+mn-lt"/>
                </a:rPr>
                <a:t>  </a:t>
              </a:r>
              <a:r>
                <a:rPr lang="en-US" altLang="zh-CN" sz="3200" dirty="0">
                  <a:solidFill>
                    <a:schemeClr val="bg1"/>
                  </a:solidFill>
                  <a:cs typeface="+mn-ea"/>
                  <a:sym typeface="+mn-lt"/>
                </a:rPr>
                <a:t>4</a:t>
              </a:r>
              <a:endParaRPr lang="en-US" altLang="zh-CN" sz="3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4" name="TextBox 15"/>
          <p:cNvSpPr txBox="1">
            <a:spLocks noChangeArrowheads="1"/>
          </p:cNvSpPr>
          <p:nvPr/>
        </p:nvSpPr>
        <p:spPr bwMode="auto">
          <a:xfrm>
            <a:off x="239395" y="134620"/>
            <a:ext cx="11522075" cy="844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noAutofit/>
          </a:bodyPr>
          <a:lstStyle/>
          <a:p>
            <a:pPr defTabSz="1424940" eaLnBrk="0" hangingPunct="0"/>
            <a:r>
              <a:rPr lang="en-US" altLang="zh-CN" sz="4400" b="1" kern="0" dirty="0">
                <a:solidFill>
                  <a:srgbClr val="FFC000"/>
                </a:solidFill>
                <a:cs typeface="+mn-ea"/>
                <a:sym typeface="+mn-lt"/>
              </a:rPr>
              <a:t>3</a:t>
            </a:r>
            <a:r>
              <a:rPr lang="zh-CN" altLang="en-US" sz="4400" b="1" kern="0" dirty="0">
                <a:solidFill>
                  <a:srgbClr val="FFC000"/>
                </a:solidFill>
                <a:cs typeface="+mn-ea"/>
                <a:sym typeface="+mn-lt"/>
              </a:rPr>
              <a:t> </a:t>
            </a:r>
            <a:r>
              <a:rPr lang="en-US" altLang="zh-CN" sz="4400" b="1" kern="0" dirty="0">
                <a:solidFill>
                  <a:srgbClr val="FFC000"/>
                </a:solidFill>
                <a:cs typeface="+mn-ea"/>
                <a:sym typeface="+mn-lt"/>
              </a:rPr>
              <a:t>Methodology</a:t>
            </a:r>
            <a:endParaRPr lang="en-US" altLang="zh-CN" sz="4400" b="1" kern="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874021" y="4283045"/>
            <a:ext cx="723951" cy="639321"/>
            <a:chOff x="4923511" y="3044877"/>
            <a:chExt cx="542964" cy="479490"/>
          </a:xfrm>
        </p:grpSpPr>
        <p:sp>
          <p:nvSpPr>
            <p:cNvPr id="3" name="圆角矩形 6"/>
            <p:cNvSpPr/>
            <p:nvPr/>
          </p:nvSpPr>
          <p:spPr>
            <a:xfrm>
              <a:off x="4986984" y="3044877"/>
              <a:ext cx="479491" cy="479490"/>
            </a:xfrm>
            <a:prstGeom prst="roundRect">
              <a:avLst/>
            </a:prstGeom>
            <a:solidFill>
              <a:srgbClr val="F4F4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923511" y="3055473"/>
              <a:ext cx="441961" cy="437673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p>
              <a:pPr defTabSz="914400"/>
              <a:r>
                <a:rPr lang="en-US" altLang="zh-CN" sz="3200" dirty="0">
                  <a:solidFill>
                    <a:prstClr val="black"/>
                  </a:solidFill>
                  <a:cs typeface="+mn-ea"/>
                  <a:sym typeface="+mn-lt"/>
                </a:rPr>
                <a:t>  5</a:t>
              </a:r>
              <a:endParaRPr lang="en-US" altLang="zh-CN" sz="4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896677" y="5006477"/>
            <a:ext cx="715459" cy="639321"/>
            <a:chOff x="4997896" y="2273376"/>
            <a:chExt cx="536595" cy="479491"/>
          </a:xfrm>
          <a:solidFill>
            <a:srgbClr val="002B91"/>
          </a:solidFill>
        </p:grpSpPr>
        <p:sp>
          <p:nvSpPr>
            <p:cNvPr id="6" name="圆角矩形 6"/>
            <p:cNvSpPr/>
            <p:nvPr/>
          </p:nvSpPr>
          <p:spPr>
            <a:xfrm>
              <a:off x="5055001" y="2273376"/>
              <a:ext cx="479490" cy="479491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 sz="14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997896" y="2303805"/>
              <a:ext cx="513602" cy="4376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p>
              <a:pPr defTabSz="914400"/>
              <a:r>
                <a:rPr lang="en-US" altLang="zh-CN" sz="3200" b="1" dirty="0">
                  <a:solidFill>
                    <a:prstClr val="black"/>
                  </a:solidFill>
                  <a:cs typeface="+mn-ea"/>
                  <a:sym typeface="+mn-lt"/>
                </a:rPr>
                <a:t>  </a:t>
              </a:r>
              <a:r>
                <a:rPr lang="en-US" altLang="zh-CN" sz="3200" dirty="0">
                  <a:solidFill>
                    <a:schemeClr val="bg1"/>
                  </a:solidFill>
                  <a:cs typeface="+mn-ea"/>
                  <a:sym typeface="+mn-lt"/>
                </a:rPr>
                <a:t>6</a:t>
              </a:r>
              <a:endParaRPr lang="en-US" altLang="zh-CN" sz="3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08305" y="1617345"/>
            <a:ext cx="11010265" cy="5049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1" name="Slide Number Placeholder 7"/>
          <p:cNvSpPr txBox="1">
            <a:spLocks noGrp="1"/>
          </p:cNvSpPr>
          <p:nvPr>
            <p:ph type="sldNum" sz="quarter" idx="4294967295"/>
          </p:nvPr>
        </p:nvSpPr>
        <p:spPr>
          <a:xfrm>
            <a:off x="11179810" y="6410704"/>
            <a:ext cx="173990" cy="256416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 defTabSz="1828800">
              <a:defRPr sz="2400">
                <a:solidFill>
                  <a:srgbClr val="888888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fld id="{86CB4B4D-7CA3-9044-876B-883B54F8677D}" type="slidenum">
              <a:rPr sz="1200"/>
            </a:fld>
            <a:endParaRPr sz="1200"/>
          </a:p>
        </p:txBody>
      </p:sp>
      <p:sp>
        <p:nvSpPr>
          <p:cNvPr id="172" name="矩形 1"/>
          <p:cNvSpPr/>
          <p:nvPr/>
        </p:nvSpPr>
        <p:spPr>
          <a:xfrm>
            <a:off x="0" y="1"/>
            <a:ext cx="12192000" cy="1016001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 sz="900"/>
          </a:p>
        </p:txBody>
      </p:sp>
      <p:sp>
        <p:nvSpPr>
          <p:cNvPr id="173" name="矩形 2"/>
          <p:cNvSpPr/>
          <p:nvPr/>
        </p:nvSpPr>
        <p:spPr>
          <a:xfrm>
            <a:off x="0" y="1"/>
            <a:ext cx="12192000" cy="1016001"/>
          </a:xfrm>
          <a:prstGeom prst="rect">
            <a:avLst/>
          </a:prstGeom>
          <a:solidFill>
            <a:srgbClr val="002B91"/>
          </a:solidFill>
          <a:ln w="12700">
            <a:miter lim="400000"/>
          </a:ln>
          <a:effectLst>
            <a:outerShdw blurRad="101600" dist="127000" dir="2700000" rotWithShape="0">
              <a:srgbClr val="000000">
                <a:alpha val="40000"/>
              </a:srgbClr>
            </a:outerShdw>
          </a:effectLst>
        </p:spPr>
        <p:txBody>
          <a:bodyPr lIns="25400" tIns="25400" rIns="25400" bIns="25400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 sz="84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 sz="4200"/>
          </a:p>
        </p:txBody>
      </p:sp>
      <p:sp>
        <p:nvSpPr>
          <p:cNvPr id="4" name="内容占位符 1"/>
          <p:cNvSpPr txBox="1"/>
          <p:nvPr/>
        </p:nvSpPr>
        <p:spPr bwMode="auto">
          <a:xfrm>
            <a:off x="0" y="1055407"/>
            <a:ext cx="10518628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>
            <a:lvl1pPr marL="441325" indent="-268605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60000"/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25805" indent="-263525" algn="l" defTabSz="898525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80000"/>
              <a:buFont typeface="Wingdings" panose="05000000000000000000" pitchFamily="2" charset="2"/>
              <a:buChar char="p"/>
              <a:defRPr sz="20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91440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60000"/>
              <a:buFont typeface="Wingdings" panose="05000000000000000000" pitchFamily="2" charset="2"/>
              <a:buChar char="p"/>
              <a:defRPr sz="16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18745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BCBFCE"/>
              </a:buClr>
              <a:buSzPct val="60000"/>
              <a:buFont typeface="Wingdings" panose="05000000000000000000" pitchFamily="2" charset="2"/>
              <a:buChar char="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1462405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CDD8E3"/>
              </a:buClr>
              <a:buSzPct val="68000"/>
              <a:buFont typeface="Wingdings 2" panose="05020102010507070707" pitchFamily="18" charset="2"/>
              <a:buChar char=""/>
              <a:defRPr sz="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 panose="05000000000000000000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7705" indent="-457200" algn="just">
              <a:lnSpc>
                <a:spcPct val="100000"/>
              </a:lnSpc>
              <a:buClr>
                <a:schemeClr val="accent5">
                  <a:lumMod val="75000"/>
                </a:schemeClr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altLang="zh-CN" sz="3200" b="1" dirty="0">
                <a:solidFill>
                  <a:srgbClr val="002B91"/>
                </a:solidFill>
                <a:latin typeface="+mn-lt"/>
                <a:ea typeface="+mn-ea"/>
                <a:cs typeface="+mn-ea"/>
                <a:sym typeface="+mn-lt"/>
              </a:rPr>
              <a:t>(1) Commercial Software Analysis</a:t>
            </a:r>
            <a:endParaRPr lang="en-US" altLang="zh-CN" sz="3200" b="1" dirty="0">
              <a:solidFill>
                <a:srgbClr val="002B9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内容占位符 1"/>
          <p:cNvSpPr txBox="1"/>
          <p:nvPr/>
        </p:nvSpPr>
        <p:spPr bwMode="auto">
          <a:xfrm>
            <a:off x="408305" y="1626235"/>
            <a:ext cx="11010900" cy="50406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441325" indent="-268605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60000"/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25805" indent="-263525" algn="l" defTabSz="898525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80000"/>
              <a:buFont typeface="Wingdings" panose="05000000000000000000" pitchFamily="2" charset="2"/>
              <a:buChar char="p"/>
              <a:defRPr sz="20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91440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60000"/>
              <a:buFont typeface="Wingdings" panose="05000000000000000000" pitchFamily="2" charset="2"/>
              <a:buChar char="p"/>
              <a:defRPr sz="16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18745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BCBFCE"/>
              </a:buClr>
              <a:buSzPct val="60000"/>
              <a:buFont typeface="Wingdings" panose="05000000000000000000" pitchFamily="2" charset="2"/>
              <a:buChar char="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1462405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CDD8E3"/>
              </a:buClr>
              <a:buSzPct val="68000"/>
              <a:buFont typeface="Wingdings 2" panose="05020102010507070707" pitchFamily="18" charset="2"/>
              <a:buChar char=""/>
              <a:defRPr sz="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 panose="05000000000000000000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0505" indent="457200" algn="just">
              <a:buClr>
                <a:schemeClr val="accent5">
                  <a:lumMod val="75000"/>
                </a:schemeClr>
              </a:buClr>
              <a:buSzPct val="100000"/>
              <a:buNone/>
            </a:pPr>
            <a:endParaRPr lang="zh-CN" altLang="en-US" sz="18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cs typeface="+mn-ea"/>
              <a:sym typeface="+mn-ea"/>
            </a:endParaRPr>
          </a:p>
          <a:p>
            <a:pPr marL="230505" indent="457200" algn="just">
              <a:buClr>
                <a:schemeClr val="accent5">
                  <a:lumMod val="75000"/>
                </a:schemeClr>
              </a:buClr>
              <a:buSzPct val="100000"/>
              <a:buNone/>
            </a:pPr>
            <a:endParaRPr lang="en-US" altLang="zh-CN" sz="18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+mn-ea"/>
              <a:sym typeface="+mn-lt"/>
            </a:endParaRPr>
          </a:p>
        </p:txBody>
      </p:sp>
      <p:sp>
        <p:nvSpPr>
          <p:cNvPr id="7" name="TextBox 15"/>
          <p:cNvSpPr txBox="1">
            <a:spLocks noChangeArrowheads="1"/>
          </p:cNvSpPr>
          <p:nvPr/>
        </p:nvSpPr>
        <p:spPr bwMode="auto">
          <a:xfrm>
            <a:off x="239395" y="134620"/>
            <a:ext cx="11522075" cy="844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noAutofit/>
          </a:bodyPr>
          <a:p>
            <a:pPr defTabSz="1424940" eaLnBrk="0" hangingPunct="0"/>
            <a:r>
              <a:rPr lang="en-US" altLang="zh-CN" sz="4400" b="1" kern="0" dirty="0">
                <a:solidFill>
                  <a:srgbClr val="FFC000"/>
                </a:solidFill>
                <a:cs typeface="+mn-ea"/>
                <a:sym typeface="+mn-lt"/>
              </a:rPr>
              <a:t>3</a:t>
            </a:r>
            <a:r>
              <a:rPr lang="zh-CN" altLang="en-US" sz="4400" b="1" kern="0" dirty="0">
                <a:solidFill>
                  <a:srgbClr val="FFC000"/>
                </a:solidFill>
                <a:cs typeface="+mn-ea"/>
                <a:sym typeface="+mn-lt"/>
              </a:rPr>
              <a:t> </a:t>
            </a:r>
            <a:r>
              <a:rPr lang="en-US" altLang="zh-CN" sz="4400" b="1" kern="0" dirty="0">
                <a:solidFill>
                  <a:srgbClr val="FFC000"/>
                </a:solidFill>
                <a:cs typeface="+mn-ea"/>
                <a:sym typeface="+mn-lt"/>
              </a:rPr>
              <a:t>Methodology</a:t>
            </a:r>
            <a:endParaRPr lang="en-US" altLang="zh-CN" sz="4400" b="1" kern="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9" name="内容占位符 1"/>
          <p:cNvSpPr txBox="1"/>
          <p:nvPr/>
        </p:nvSpPr>
        <p:spPr bwMode="auto">
          <a:xfrm>
            <a:off x="408305" y="1626235"/>
            <a:ext cx="11010900" cy="50406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441325" indent="-268605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60000"/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25805" indent="-263525" algn="l" defTabSz="898525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80000"/>
              <a:buFont typeface="Wingdings" panose="05000000000000000000" pitchFamily="2" charset="2"/>
              <a:buChar char="p"/>
              <a:defRPr sz="20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91440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60000"/>
              <a:buFont typeface="Wingdings" panose="05000000000000000000" pitchFamily="2" charset="2"/>
              <a:buChar char="p"/>
              <a:defRPr sz="16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18745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BCBFCE"/>
              </a:buClr>
              <a:buSzPct val="60000"/>
              <a:buFont typeface="Wingdings" panose="05000000000000000000" pitchFamily="2" charset="2"/>
              <a:buChar char="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1462405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CDD8E3"/>
              </a:buClr>
              <a:buSzPct val="68000"/>
              <a:buFont typeface="Wingdings 2" panose="05020102010507070707" pitchFamily="18" charset="2"/>
              <a:buChar char=""/>
              <a:defRPr sz="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 panose="05000000000000000000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r>
              <a:rPr lang="en-US" altLang="zh-CN" sz="2400" b="1" dirty="0">
                <a:latin typeface="+mn-lt"/>
                <a:ea typeface="+mn-ea"/>
                <a:cs typeface="+mn-lt"/>
                <a:sym typeface="+mn-ea"/>
              </a:rPr>
              <a:t>Analysis Scope: Microsoft Excel, Apple Numbers, Google Sheets across Windows, iPadOS, and macOS.</a:t>
            </a:r>
            <a:endParaRPr lang="en-US" altLang="zh-CN" sz="2400" b="1" dirty="0">
              <a:latin typeface="+mn-lt"/>
              <a:ea typeface="+mn-ea"/>
              <a:cs typeface="+mn-lt"/>
              <a:sym typeface="+mn-ea"/>
            </a:endParaRPr>
          </a:p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r>
              <a:rPr lang="en-US" altLang="zh-CN" sz="2400" b="1" dirty="0">
                <a:latin typeface="+mn-lt"/>
                <a:ea typeface="+mn-ea"/>
                <a:cs typeface="+mn-lt"/>
                <a:sym typeface="+mn-ea"/>
              </a:rPr>
              <a:t>Hardware Coverage: Tablets, touchscreens, and digital tablets.</a:t>
            </a:r>
            <a:endParaRPr lang="en-US" altLang="zh-CN" sz="2400" b="1" dirty="0">
              <a:latin typeface="+mn-lt"/>
              <a:ea typeface="+mn-ea"/>
              <a:cs typeface="+mn-lt"/>
              <a:sym typeface="+mn-ea"/>
            </a:endParaRPr>
          </a:p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endParaRPr lang="en-US" altLang="zh-CN" sz="2400" b="1" dirty="0">
              <a:latin typeface="+mn-lt"/>
              <a:ea typeface="+mn-ea"/>
              <a:cs typeface="+mn-lt"/>
              <a:sym typeface="+mn-ea"/>
            </a:endParaRPr>
          </a:p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endParaRPr lang="en-US" altLang="zh-CN" sz="2400" b="1" dirty="0">
              <a:latin typeface="+mn-lt"/>
              <a:ea typeface="+mn-ea"/>
              <a:cs typeface="+mn-lt"/>
              <a:sym typeface="+mn-ea"/>
            </a:endParaRPr>
          </a:p>
          <a:p>
            <a:pPr marL="573405" indent="-342900" algn="just">
              <a:buClr>
                <a:schemeClr val="accent5">
                  <a:lumMod val="75000"/>
                </a:schemeClr>
              </a:buClr>
              <a:buSzPct val="100000"/>
            </a:pPr>
            <a:r>
              <a:rPr lang="en-US" altLang="zh-CN" sz="2400" b="1" dirty="0">
                <a:latin typeface="+mn-lt"/>
                <a:ea typeface="+mn-ea"/>
                <a:cs typeface="+mn-lt"/>
                <a:sym typeface="+mn-ea"/>
              </a:rPr>
              <a:t>Key Findings:</a:t>
            </a:r>
            <a:endParaRPr lang="en-US" altLang="zh-CN" sz="2400" b="1" dirty="0">
              <a:latin typeface="+mn-lt"/>
              <a:ea typeface="+mn-ea"/>
              <a:cs typeface="+mn-lt"/>
              <a:sym typeface="+mn-ea"/>
            </a:endParaRPr>
          </a:p>
          <a:p>
            <a:pPr marL="1030605" lvl="1" indent="-342900" algn="just">
              <a:buClr>
                <a:schemeClr val="accent5">
                  <a:lumMod val="75000"/>
                </a:schemeClr>
              </a:buClr>
              <a:buSzPct val="100000"/>
            </a:pPr>
            <a:r>
              <a:rPr lang="en-US" altLang="zh-CN" b="1" dirty="0">
                <a:solidFill>
                  <a:schemeClr val="tx1"/>
                </a:solidFill>
                <a:latin typeface="+mn-lt"/>
                <a:ea typeface="+mn-ea"/>
                <a:cs typeface="+mn-lt"/>
                <a:sym typeface="+mn-ea"/>
              </a:rPr>
              <a:t>Inconsistent input-event mappings.</a:t>
            </a:r>
            <a:endParaRPr lang="en-US" altLang="zh-CN" sz="2000" b="1" dirty="0">
              <a:solidFill>
                <a:schemeClr val="tx1"/>
              </a:solidFill>
              <a:latin typeface="+mn-lt"/>
              <a:ea typeface="+mn-ea"/>
              <a:cs typeface="+mn-lt"/>
              <a:sym typeface="+mn-ea"/>
            </a:endParaRPr>
          </a:p>
          <a:p>
            <a:pPr marL="1030605" lvl="1" indent="-342900" algn="just">
              <a:buClr>
                <a:schemeClr val="accent5">
                  <a:lumMod val="75000"/>
                </a:schemeClr>
              </a:buClr>
              <a:buSzPct val="100000"/>
            </a:pPr>
            <a:r>
              <a:rPr lang="en-US" altLang="zh-CN" b="1" dirty="0">
                <a:solidFill>
                  <a:schemeClr val="tx1"/>
                </a:solidFill>
                <a:latin typeface="+mn-lt"/>
                <a:ea typeface="+mn-ea"/>
                <a:cs typeface="+mn-lt"/>
                <a:sym typeface="+mn-ea"/>
              </a:rPr>
              <a:t>Grid-layer interception causing layer conflicts.</a:t>
            </a:r>
            <a:endParaRPr lang="en-US" altLang="zh-CN" b="1" dirty="0">
              <a:solidFill>
                <a:schemeClr val="tx1"/>
              </a:solidFill>
              <a:latin typeface="+mn-lt"/>
              <a:ea typeface="+mn-ea"/>
              <a:cs typeface="+mn-lt"/>
              <a:sym typeface="+mn-ea"/>
            </a:endParaRPr>
          </a:p>
          <a:p>
            <a:pPr marL="1030605" lvl="1" indent="-342900" algn="just">
              <a:buClr>
                <a:schemeClr val="accent5">
                  <a:lumMod val="75000"/>
                </a:schemeClr>
              </a:buClr>
              <a:buSzPct val="100000"/>
            </a:pPr>
            <a:r>
              <a:rPr lang="en-US" altLang="zh-CN" b="1" dirty="0">
                <a:solidFill>
                  <a:schemeClr val="tx1"/>
                </a:solidFill>
                <a:latin typeface="+mn-lt"/>
                <a:ea typeface="+mn-ea"/>
                <a:cs typeface="+mn-lt"/>
                <a:sym typeface="+mn-ea"/>
              </a:rPr>
              <a:t>Fragmented logic in modality division.</a:t>
            </a:r>
            <a:endParaRPr lang="en-US" altLang="zh-CN" b="1" dirty="0">
              <a:solidFill>
                <a:schemeClr val="tx1"/>
              </a:solidFill>
              <a:latin typeface="+mn-lt"/>
              <a:ea typeface="+mn-ea"/>
              <a:cs typeface="+mn-lt"/>
              <a:sym typeface="+mn-ea"/>
            </a:endParaRPr>
          </a:p>
          <a:p>
            <a:pPr marL="1030605" lvl="1" indent="-342900" algn="just">
              <a:buClr>
                <a:schemeClr val="accent5">
                  <a:lumMod val="75000"/>
                </a:schemeClr>
              </a:buClr>
              <a:buSzPct val="100000"/>
            </a:pPr>
            <a:endParaRPr lang="en-US" altLang="zh-CN" sz="2000" b="1" dirty="0">
              <a:latin typeface="+mn-lt"/>
              <a:ea typeface="+mn-ea"/>
              <a:cs typeface="+mn-lt"/>
              <a:sym typeface="+mn-ea"/>
            </a:endParaRPr>
          </a:p>
          <a:p>
            <a:pPr marL="230505" indent="457200" algn="just">
              <a:buClr>
                <a:schemeClr val="accent5">
                  <a:lumMod val="75000"/>
                </a:schemeClr>
              </a:buClr>
              <a:buSzPct val="100000"/>
              <a:buNone/>
            </a:pPr>
            <a:endParaRPr lang="en-US" altLang="zh-CN" sz="18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8F8F8">
                  <a:alpha val="100000"/>
                </a:srgbClr>
              </a:clrFrom>
              <a:clrTo>
                <a:srgbClr val="F8F8F8">
                  <a:alpha val="100000"/>
                  <a:alpha val="0"/>
                </a:srgbClr>
              </a:clrTo>
            </a:clrChange>
          </a:blip>
          <a:srcRect r="60601" b="49460"/>
          <a:stretch>
            <a:fillRect/>
          </a:stretch>
        </p:blipFill>
        <p:spPr>
          <a:xfrm>
            <a:off x="503555" y="3321050"/>
            <a:ext cx="3090545" cy="10864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clrChange>
              <a:clrFrom>
                <a:srgbClr val="A0A0A0">
                  <a:alpha val="100000"/>
                </a:srgbClr>
              </a:clrFrom>
              <a:clrTo>
                <a:srgbClr val="A0A0A0">
                  <a:alpha val="100000"/>
                  <a:alpha val="0"/>
                </a:srgbClr>
              </a:clrTo>
            </a:clrChange>
          </a:blip>
          <a:srcRect l="45368" t="53107"/>
          <a:stretch>
            <a:fillRect/>
          </a:stretch>
        </p:blipFill>
        <p:spPr>
          <a:xfrm>
            <a:off x="7797800" y="5420360"/>
            <a:ext cx="3621405" cy="10566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ECECEC">
                  <a:alpha val="100000"/>
                </a:srgbClr>
              </a:clrFrom>
              <a:clrTo>
                <a:srgbClr val="ECECEC">
                  <a:alpha val="100000"/>
                  <a:alpha val="0"/>
                </a:srgbClr>
              </a:clrTo>
            </a:clrChange>
          </a:blip>
          <a:srcRect l="45074" b="50806"/>
          <a:stretch>
            <a:fillRect/>
          </a:stretch>
        </p:blipFill>
        <p:spPr>
          <a:xfrm>
            <a:off x="3847465" y="3314065"/>
            <a:ext cx="4201795" cy="10864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DF6FF">
                  <a:alpha val="100000"/>
                </a:srgbClr>
              </a:clrFrom>
              <a:clrTo>
                <a:srgbClr val="FDF6FF">
                  <a:alpha val="100000"/>
                  <a:alpha val="0"/>
                </a:srgbClr>
              </a:clrTo>
            </a:clrChange>
          </a:blip>
          <a:srcRect t="53248" r="55355"/>
          <a:stretch>
            <a:fillRect/>
          </a:stretch>
        </p:blipFill>
        <p:spPr>
          <a:xfrm>
            <a:off x="7797800" y="4199890"/>
            <a:ext cx="3621405" cy="1038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08305" y="1617345"/>
            <a:ext cx="11010265" cy="5049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1" name="Slide Number Placeholder 7"/>
          <p:cNvSpPr txBox="1">
            <a:spLocks noGrp="1"/>
          </p:cNvSpPr>
          <p:nvPr>
            <p:ph type="sldNum" sz="quarter" idx="4294967295"/>
          </p:nvPr>
        </p:nvSpPr>
        <p:spPr>
          <a:xfrm>
            <a:off x="11179810" y="6410704"/>
            <a:ext cx="173990" cy="256416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 defTabSz="1828800">
              <a:defRPr sz="2400">
                <a:solidFill>
                  <a:srgbClr val="888888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fld id="{86CB4B4D-7CA3-9044-876B-883B54F8677D}" type="slidenum">
              <a:rPr sz="1200"/>
            </a:fld>
            <a:endParaRPr sz="1200"/>
          </a:p>
        </p:txBody>
      </p:sp>
      <p:sp>
        <p:nvSpPr>
          <p:cNvPr id="172" name="矩形 1"/>
          <p:cNvSpPr/>
          <p:nvPr/>
        </p:nvSpPr>
        <p:spPr>
          <a:xfrm>
            <a:off x="0" y="1"/>
            <a:ext cx="12192000" cy="1016001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 sz="900"/>
          </a:p>
        </p:txBody>
      </p:sp>
      <p:sp>
        <p:nvSpPr>
          <p:cNvPr id="173" name="矩形 2"/>
          <p:cNvSpPr/>
          <p:nvPr/>
        </p:nvSpPr>
        <p:spPr>
          <a:xfrm>
            <a:off x="0" y="1"/>
            <a:ext cx="12192000" cy="1016001"/>
          </a:xfrm>
          <a:prstGeom prst="rect">
            <a:avLst/>
          </a:prstGeom>
          <a:solidFill>
            <a:srgbClr val="002B91"/>
          </a:solidFill>
          <a:ln w="12700">
            <a:miter lim="400000"/>
          </a:ln>
          <a:effectLst>
            <a:outerShdw blurRad="101600" dist="127000" dir="2700000" rotWithShape="0">
              <a:srgbClr val="000000">
                <a:alpha val="40000"/>
              </a:srgbClr>
            </a:outerShdw>
          </a:effectLst>
        </p:spPr>
        <p:txBody>
          <a:bodyPr lIns="25400" tIns="25400" rIns="25400" bIns="25400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 sz="84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 sz="4200"/>
          </a:p>
        </p:txBody>
      </p:sp>
      <p:sp>
        <p:nvSpPr>
          <p:cNvPr id="4" name="内容占位符 1"/>
          <p:cNvSpPr txBox="1"/>
          <p:nvPr/>
        </p:nvSpPr>
        <p:spPr bwMode="auto">
          <a:xfrm>
            <a:off x="0" y="1055407"/>
            <a:ext cx="10518628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>
            <a:lvl1pPr marL="441325" indent="-268605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60000"/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25805" indent="-263525" algn="l" defTabSz="898525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80000"/>
              <a:buFont typeface="Wingdings" panose="05000000000000000000" pitchFamily="2" charset="2"/>
              <a:buChar char="p"/>
              <a:defRPr sz="20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91440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60000"/>
              <a:buFont typeface="Wingdings" panose="05000000000000000000" pitchFamily="2" charset="2"/>
              <a:buChar char="p"/>
              <a:defRPr sz="16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18745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BCBFCE"/>
              </a:buClr>
              <a:buSzPct val="60000"/>
              <a:buFont typeface="Wingdings" panose="05000000000000000000" pitchFamily="2" charset="2"/>
              <a:buChar char="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1462405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CDD8E3"/>
              </a:buClr>
              <a:buSzPct val="68000"/>
              <a:buFont typeface="Wingdings 2" panose="05020102010507070707" pitchFamily="18" charset="2"/>
              <a:buChar char=""/>
              <a:defRPr sz="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 panose="05000000000000000000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7705" indent="-457200" algn="just">
              <a:lnSpc>
                <a:spcPct val="100000"/>
              </a:lnSpc>
              <a:buClr>
                <a:schemeClr val="accent5">
                  <a:lumMod val="75000"/>
                </a:schemeClr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altLang="zh-CN" sz="3200" b="1" dirty="0">
                <a:solidFill>
                  <a:srgbClr val="002B91"/>
                </a:solidFill>
                <a:latin typeface="+mn-lt"/>
                <a:ea typeface="+mn-ea"/>
                <a:cs typeface="+mn-ea"/>
                <a:sym typeface="+mn-lt"/>
              </a:rPr>
              <a:t>(1) Commercial Software Analysis</a:t>
            </a:r>
            <a:endParaRPr lang="en-US" altLang="zh-CN" sz="3200" b="1" dirty="0">
              <a:solidFill>
                <a:srgbClr val="002B9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内容占位符 1"/>
          <p:cNvSpPr txBox="1"/>
          <p:nvPr/>
        </p:nvSpPr>
        <p:spPr bwMode="auto">
          <a:xfrm>
            <a:off x="408305" y="1626235"/>
            <a:ext cx="11010900" cy="50406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441325" indent="-268605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60000"/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25805" indent="-263525" algn="l" defTabSz="898525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80000"/>
              <a:buFont typeface="Wingdings" panose="05000000000000000000" pitchFamily="2" charset="2"/>
              <a:buChar char="p"/>
              <a:defRPr sz="20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91440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6666"/>
              </a:buClr>
              <a:buSzPct val="60000"/>
              <a:buFont typeface="Wingdings" panose="05000000000000000000" pitchFamily="2" charset="2"/>
              <a:buChar char="p"/>
              <a:defRPr sz="160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187450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BCBFCE"/>
              </a:buClr>
              <a:buSzPct val="60000"/>
              <a:buFont typeface="Wingdings" panose="05000000000000000000" pitchFamily="2" charset="2"/>
              <a:buChar char="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1462405" indent="-18288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CDD8E3"/>
              </a:buClr>
              <a:buSzPct val="68000"/>
              <a:buFont typeface="Wingdings 2" panose="05020102010507070707" pitchFamily="18" charset="2"/>
              <a:buChar char=""/>
              <a:defRPr sz="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 panose="05000000000000000000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0505" indent="457200" algn="just">
              <a:buClr>
                <a:schemeClr val="accent5">
                  <a:lumMod val="75000"/>
                </a:schemeClr>
              </a:buClr>
              <a:buSzPct val="100000"/>
              <a:buNone/>
            </a:pPr>
            <a:endParaRPr lang="zh-CN" altLang="en-US" sz="18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cs typeface="+mn-ea"/>
              <a:sym typeface="+mn-ea"/>
            </a:endParaRPr>
          </a:p>
          <a:p>
            <a:pPr marL="230505" indent="457200" algn="just">
              <a:buClr>
                <a:schemeClr val="accent5">
                  <a:lumMod val="75000"/>
                </a:schemeClr>
              </a:buClr>
              <a:buSzPct val="100000"/>
              <a:buNone/>
            </a:pPr>
            <a:endParaRPr lang="en-US" altLang="zh-CN" sz="18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+mn-ea"/>
              <a:sym typeface="+mn-lt"/>
            </a:endParaRPr>
          </a:p>
        </p:txBody>
      </p:sp>
      <p:sp>
        <p:nvSpPr>
          <p:cNvPr id="7" name="TextBox 15"/>
          <p:cNvSpPr txBox="1">
            <a:spLocks noChangeArrowheads="1"/>
          </p:cNvSpPr>
          <p:nvPr/>
        </p:nvSpPr>
        <p:spPr bwMode="auto">
          <a:xfrm>
            <a:off x="239395" y="134620"/>
            <a:ext cx="11522075" cy="844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noAutofit/>
          </a:bodyPr>
          <a:p>
            <a:pPr defTabSz="1424940" eaLnBrk="0" hangingPunct="0"/>
            <a:r>
              <a:rPr lang="en-US" altLang="zh-CN" sz="4400" b="1" kern="0" dirty="0">
                <a:solidFill>
                  <a:srgbClr val="FFC000"/>
                </a:solidFill>
                <a:cs typeface="+mn-ea"/>
                <a:sym typeface="+mn-lt"/>
              </a:rPr>
              <a:t>3</a:t>
            </a:r>
            <a:r>
              <a:rPr lang="zh-CN" altLang="en-US" sz="4400" b="1" kern="0" dirty="0">
                <a:solidFill>
                  <a:srgbClr val="FFC000"/>
                </a:solidFill>
                <a:cs typeface="+mn-ea"/>
                <a:sym typeface="+mn-lt"/>
              </a:rPr>
              <a:t> </a:t>
            </a:r>
            <a:r>
              <a:rPr lang="en-US" altLang="zh-CN" sz="4400" b="1" kern="0" dirty="0">
                <a:solidFill>
                  <a:srgbClr val="FFC000"/>
                </a:solidFill>
                <a:cs typeface="+mn-ea"/>
                <a:sym typeface="+mn-lt"/>
              </a:rPr>
              <a:t>Methodology</a:t>
            </a:r>
            <a:endParaRPr lang="en-US" altLang="zh-CN" sz="4400" b="1" kern="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5350" y="1617345"/>
            <a:ext cx="9895205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397.6,&quot;left&quot;:32.15,&quot;top&quot;:127.35,&quot;width&quot;:888.95}"/>
</p:tagLst>
</file>

<file path=ppt/tags/tag2.xml><?xml version="1.0" encoding="utf-8"?>
<p:tagLst xmlns:p="http://schemas.openxmlformats.org/presentationml/2006/main">
  <p:tag name="KSO_WM_DIAGRAM_VIRTUALLY_FRAME" val="{&quot;height&quot;:397.6,&quot;left&quot;:32.15,&quot;top&quot;:127.35,&quot;width&quot;:888.95}"/>
</p:tagLst>
</file>

<file path=ppt/tags/tag3.xml><?xml version="1.0" encoding="utf-8"?>
<p:tagLst xmlns:p="http://schemas.openxmlformats.org/presentationml/2006/main">
  <p:tag name="KSO_WM_DIAGRAM_VIRTUALLY_FRAME" val="{&quot;height&quot;:397.6,&quot;left&quot;:32.15,&quot;top&quot;:127.35,&quot;width&quot;:888.95}"/>
</p:tagLst>
</file>

<file path=ppt/tags/tag4.xml><?xml version="1.0" encoding="utf-8"?>
<p:tagLst xmlns:p="http://schemas.openxmlformats.org/presentationml/2006/main">
  <p:tag name="KSO_WM_DIAGRAM_VIRTUALLY_FRAME" val="{&quot;height&quot;:397.6,&quot;left&quot;:32.15,&quot;top&quot;:127.35,&quot;width&quot;:888.95}"/>
</p:tagLst>
</file>

<file path=ppt/tags/tag5.xml><?xml version="1.0" encoding="utf-8"?>
<p:tagLst xmlns:p="http://schemas.openxmlformats.org/presentationml/2006/main">
  <p:tag name="KSO_WM_DIAGRAM_VIRTUALLY_FRAME" val="{&quot;height&quot;:397.6,&quot;left&quot;:32.15,&quot;top&quot;:127.35,&quot;width&quot;:888.95}"/>
</p:tagLst>
</file>

<file path=ppt/tags/tag6.xml><?xml version="1.0" encoding="utf-8"?>
<p:tagLst xmlns:p="http://schemas.openxmlformats.org/presentationml/2006/main">
  <p:tag name="KSO_WM_DIAGRAM_VIRTUALLY_FRAME" val="{&quot;height&quot;:397.6,&quot;left&quot;:32.15,&quot;top&quot;:127.35,&quot;width&quot;:888.95}"/>
</p:tagLst>
</file>

<file path=ppt/tags/tag7.xml><?xml version="1.0" encoding="utf-8"?>
<p:tagLst xmlns:p="http://schemas.openxmlformats.org/presentationml/2006/main">
  <p:tag name="ISLIDE.GUIDESSETTING" val="{&quot;Id&quot;:&quot;de02e3de-15e8-40bd-af0d-5a2eee75d92b&quot;,&quot;Name&quot;:null,&quot;Kind&quot;:1,&quot;OldGuidesSetting&quot;:{&quot;HeaderHeight&quot;:0.0,&quot;FooterHeight&quot;:0.0,&quot;SideMargin&quot;:0.0,&quot;TopMargin&quot;:0.0,&quot;BottomMargin&quot;:0.0,&quot;IntervalMargin&quot;:0.0}}"/>
  <p:tag name="resource_record_key" val="{&quot;10&quot;:[19977445]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216f234-e9c8-495e-a561-a7a8b4efea36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8967</Words>
  <Application>WPS 演示</Application>
  <PresentationFormat>宽屏</PresentationFormat>
  <Paragraphs>533</Paragraphs>
  <Slides>33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50" baseType="lpstr">
      <vt:lpstr>Arial</vt:lpstr>
      <vt:lpstr>宋体</vt:lpstr>
      <vt:lpstr>Wingdings</vt:lpstr>
      <vt:lpstr>Consolas</vt:lpstr>
      <vt:lpstr>黑体</vt:lpstr>
      <vt:lpstr>微软雅黑</vt:lpstr>
      <vt:lpstr>Times New Roman</vt:lpstr>
      <vt:lpstr>Wingdings 2</vt:lpstr>
      <vt:lpstr>Wingdings</vt:lpstr>
      <vt:lpstr>Times New Roman</vt:lpstr>
      <vt:lpstr>Helvetica</vt:lpstr>
      <vt:lpstr>Helvetica Neue</vt:lpstr>
      <vt:lpstr>Arial Unicode MS</vt:lpstr>
      <vt:lpstr>等线</vt:lpstr>
      <vt:lpstr>Calibri</vt:lpstr>
      <vt:lpstr>Helvetica Neue Medium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翔仔</cp:lastModifiedBy>
  <cp:revision>1071</cp:revision>
  <dcterms:created xsi:type="dcterms:W3CDTF">2022-09-24T01:44:00Z</dcterms:created>
  <dcterms:modified xsi:type="dcterms:W3CDTF">2025-03-21T17:18:02Z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FCBB757C1BEE4F2C80FEE3DC6758EFEA_13</vt:lpwstr>
  </property>
  <property fmtid="{D5CDD505-2E9C-101B-9397-08002B2CF9AE}" pid="3" name="KSOProductBuildVer">
    <vt:lpwstr>2052-12.1.0.20305</vt:lpwstr>
  </property>
</Properties>
</file>